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383" r:id="rId1"/>
  </p:sldMasterIdLst>
  <p:notesMasterIdLst>
    <p:notesMasterId r:id="rId3"/>
  </p:notesMasterIdLst>
  <p:sldIdLst>
    <p:sldId id="256" r:id="rId2"/>
  </p:sldIdLst>
  <p:sldSz cx="40233600" cy="31089600"/>
  <p:notesSz cx="9144000" cy="6858000"/>
  <p:defaultTextStyle>
    <a:defPPr>
      <a:defRPr lang="en-US"/>
    </a:defPPr>
    <a:lvl1pPr algn="l" rtl="0" eaLnBrk="0" fontAlgn="base" hangingPunct="0">
      <a:spcBef>
        <a:spcPct val="0"/>
      </a:spcBef>
      <a:spcAft>
        <a:spcPct val="0"/>
      </a:spcAft>
      <a:defRPr sz="4400" kern="1200">
        <a:solidFill>
          <a:srgbClr val="006300"/>
        </a:solidFill>
        <a:latin typeface="Myriad Pro"/>
        <a:ea typeface="+mn-ea"/>
        <a:cs typeface="Arial" panose="020B0604020202020204" pitchFamily="34" charset="0"/>
      </a:defRPr>
    </a:lvl1pPr>
    <a:lvl2pPr marL="457200" algn="l" rtl="0" eaLnBrk="0" fontAlgn="base" hangingPunct="0">
      <a:spcBef>
        <a:spcPct val="0"/>
      </a:spcBef>
      <a:spcAft>
        <a:spcPct val="0"/>
      </a:spcAft>
      <a:defRPr sz="4400" kern="1200">
        <a:solidFill>
          <a:srgbClr val="006300"/>
        </a:solidFill>
        <a:latin typeface="Myriad Pro"/>
        <a:ea typeface="+mn-ea"/>
        <a:cs typeface="Arial" panose="020B0604020202020204" pitchFamily="34" charset="0"/>
      </a:defRPr>
    </a:lvl2pPr>
    <a:lvl3pPr marL="914400" algn="l" rtl="0" eaLnBrk="0" fontAlgn="base" hangingPunct="0">
      <a:spcBef>
        <a:spcPct val="0"/>
      </a:spcBef>
      <a:spcAft>
        <a:spcPct val="0"/>
      </a:spcAft>
      <a:defRPr sz="4400" kern="1200">
        <a:solidFill>
          <a:srgbClr val="006300"/>
        </a:solidFill>
        <a:latin typeface="Myriad Pro"/>
        <a:ea typeface="+mn-ea"/>
        <a:cs typeface="Arial" panose="020B0604020202020204" pitchFamily="34" charset="0"/>
      </a:defRPr>
    </a:lvl3pPr>
    <a:lvl4pPr marL="1371600" algn="l" rtl="0" eaLnBrk="0" fontAlgn="base" hangingPunct="0">
      <a:spcBef>
        <a:spcPct val="0"/>
      </a:spcBef>
      <a:spcAft>
        <a:spcPct val="0"/>
      </a:spcAft>
      <a:defRPr sz="4400" kern="1200">
        <a:solidFill>
          <a:srgbClr val="006300"/>
        </a:solidFill>
        <a:latin typeface="Myriad Pro"/>
        <a:ea typeface="+mn-ea"/>
        <a:cs typeface="Arial" panose="020B0604020202020204" pitchFamily="34" charset="0"/>
      </a:defRPr>
    </a:lvl4pPr>
    <a:lvl5pPr marL="1828800" algn="l" rtl="0" eaLnBrk="0" fontAlgn="base" hangingPunct="0">
      <a:spcBef>
        <a:spcPct val="0"/>
      </a:spcBef>
      <a:spcAft>
        <a:spcPct val="0"/>
      </a:spcAft>
      <a:defRPr sz="4400" kern="1200">
        <a:solidFill>
          <a:srgbClr val="006300"/>
        </a:solidFill>
        <a:latin typeface="Myriad Pro"/>
        <a:ea typeface="+mn-ea"/>
        <a:cs typeface="Arial" panose="020B0604020202020204" pitchFamily="34" charset="0"/>
      </a:defRPr>
    </a:lvl5pPr>
    <a:lvl6pPr marL="2286000" algn="l" defTabSz="914400" rtl="0" eaLnBrk="1" latinLnBrk="0" hangingPunct="1">
      <a:defRPr sz="4400" kern="1200">
        <a:solidFill>
          <a:srgbClr val="006300"/>
        </a:solidFill>
        <a:latin typeface="Myriad Pro"/>
        <a:ea typeface="+mn-ea"/>
        <a:cs typeface="Arial" panose="020B0604020202020204" pitchFamily="34" charset="0"/>
      </a:defRPr>
    </a:lvl6pPr>
    <a:lvl7pPr marL="2743200" algn="l" defTabSz="914400" rtl="0" eaLnBrk="1" latinLnBrk="0" hangingPunct="1">
      <a:defRPr sz="4400" kern="1200">
        <a:solidFill>
          <a:srgbClr val="006300"/>
        </a:solidFill>
        <a:latin typeface="Myriad Pro"/>
        <a:ea typeface="+mn-ea"/>
        <a:cs typeface="Arial" panose="020B0604020202020204" pitchFamily="34" charset="0"/>
      </a:defRPr>
    </a:lvl7pPr>
    <a:lvl8pPr marL="3200400" algn="l" defTabSz="914400" rtl="0" eaLnBrk="1" latinLnBrk="0" hangingPunct="1">
      <a:defRPr sz="4400" kern="1200">
        <a:solidFill>
          <a:srgbClr val="006300"/>
        </a:solidFill>
        <a:latin typeface="Myriad Pro"/>
        <a:ea typeface="+mn-ea"/>
        <a:cs typeface="Arial" panose="020B0604020202020204" pitchFamily="34" charset="0"/>
      </a:defRPr>
    </a:lvl8pPr>
    <a:lvl9pPr marL="3657600" algn="l" defTabSz="914400" rtl="0" eaLnBrk="1" latinLnBrk="0" hangingPunct="1">
      <a:defRPr sz="4400" kern="1200">
        <a:solidFill>
          <a:srgbClr val="006300"/>
        </a:solidFill>
        <a:latin typeface="Myriad Pro"/>
        <a:ea typeface="+mn-ea"/>
        <a:cs typeface="Arial" panose="020B0604020202020204" pitchFamily="34" charset="0"/>
      </a:defRPr>
    </a:lvl9pPr>
  </p:defaultTextStyle>
  <p:extLst>
    <p:ext uri="{EFAFB233-063F-42B5-8137-9DF3F51BA10A}">
      <p15:sldGuideLst xmlns="" xmlns:p15="http://schemas.microsoft.com/office/powerpoint/2012/main">
        <p15:guide id="1" orient="horz" pos="10163" userDrawn="1">
          <p15:clr>
            <a:srgbClr val="A4A3A4"/>
          </p15:clr>
        </p15:guide>
        <p15:guide id="2" pos="126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111"/>
    <a:srgbClr val="F03434"/>
    <a:srgbClr val="FD2C27"/>
    <a:srgbClr val="CE0702"/>
    <a:srgbClr val="B51B1B"/>
    <a:srgbClr val="F12F2F"/>
    <a:srgbClr val="DA2020"/>
    <a:srgbClr val="B20606"/>
    <a:srgbClr val="EE0808"/>
    <a:srgbClr val="E41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80" autoAdjust="0"/>
    <p:restoredTop sz="97381" autoAdjust="0"/>
  </p:normalViewPr>
  <p:slideViewPr>
    <p:cSldViewPr>
      <p:cViewPr>
        <p:scale>
          <a:sx n="28" d="100"/>
          <a:sy n="28" d="100"/>
        </p:scale>
        <p:origin x="-160" y="-136"/>
      </p:cViewPr>
      <p:guideLst>
        <p:guide orient="horz" pos="10163"/>
        <p:guide pos="12613"/>
      </p:guideLst>
    </p:cSldViewPr>
  </p:slideViewPr>
  <p:outlineViewPr>
    <p:cViewPr>
      <p:scale>
        <a:sx n="33" d="100"/>
        <a:sy n="33" d="100"/>
      </p:scale>
      <p:origin x="0" y="0"/>
    </p:cViewPr>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sz="1200">
                <a:solidFill>
                  <a:schemeClr val="tx1"/>
                </a:solidFill>
                <a:latin typeface="Arial" charset="0"/>
                <a:cs typeface="+mn-cs"/>
              </a:defRPr>
            </a:lvl1pPr>
          </a:lstStyle>
          <a:p>
            <a:pPr>
              <a:defRPr/>
            </a:pPr>
            <a:endParaRPr lang="zh-CN" altLang="en-US"/>
          </a:p>
        </p:txBody>
      </p:sp>
      <p:sp>
        <p:nvSpPr>
          <p:cNvPr id="7171" name="Rectangle 3"/>
          <p:cNvSpPr>
            <a:spLocks noGrp="1" noChangeArrowheads="1"/>
          </p:cNvSpPr>
          <p:nvPr>
            <p:ph type="dt" idx="1"/>
          </p:nvPr>
        </p:nvSpPr>
        <p:spPr bwMode="auto">
          <a:xfrm>
            <a:off x="5179484"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sz="1200">
                <a:solidFill>
                  <a:schemeClr val="tx1"/>
                </a:solidFill>
                <a:latin typeface="Arial" charset="0"/>
                <a:cs typeface="+mn-cs"/>
              </a:defRPr>
            </a:lvl1pPr>
          </a:lstStyle>
          <a:p>
            <a:pPr>
              <a:defRPr/>
            </a:pPr>
            <a:endParaRPr lang="zh-CN" altLang="en-US"/>
          </a:p>
        </p:txBody>
      </p:sp>
      <p:sp>
        <p:nvSpPr>
          <p:cNvPr id="2052" name="Rectangle 4"/>
          <p:cNvSpPr>
            <a:spLocks noGrp="1" noRot="1" noChangeAspect="1" noChangeArrowheads="1" noTextEdit="1"/>
          </p:cNvSpPr>
          <p:nvPr>
            <p:ph type="sldImg" idx="2"/>
          </p:nvPr>
        </p:nvSpPr>
        <p:spPr bwMode="auto">
          <a:xfrm>
            <a:off x="2908300" y="514350"/>
            <a:ext cx="33274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sz="1200">
                <a:solidFill>
                  <a:schemeClr val="tx1"/>
                </a:solidFill>
                <a:latin typeface="Arial" charset="0"/>
                <a:cs typeface="+mn-cs"/>
              </a:defRPr>
            </a:lvl1pPr>
          </a:lstStyle>
          <a:p>
            <a:pPr>
              <a:defRPr/>
            </a:pPr>
            <a:endParaRPr lang="zh-CN" altLang="en-US"/>
          </a:p>
        </p:txBody>
      </p:sp>
      <p:sp>
        <p:nvSpPr>
          <p:cNvPr id="7175" name="Rectangle 7"/>
          <p:cNvSpPr>
            <a:spLocks noGrp="1" noChangeArrowheads="1"/>
          </p:cNvSpPr>
          <p:nvPr>
            <p:ph type="sldNum" sz="quarter" idx="5"/>
          </p:nvPr>
        </p:nvSpPr>
        <p:spPr bwMode="auto">
          <a:xfrm>
            <a:off x="5179484"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latin typeface="Arial" panose="020B0604020202020204" pitchFamily="34" charset="0"/>
              </a:defRPr>
            </a:lvl1pPr>
          </a:lstStyle>
          <a:p>
            <a:pPr>
              <a:defRPr/>
            </a:pPr>
            <a:fld id="{31F0AF2D-FA2C-4131-87A1-C748812414A3}" type="slidenum">
              <a:rPr lang="zh-CN" altLang="en-US"/>
              <a:pPr>
                <a:defRPr/>
              </a:pPr>
              <a:t>‹#›</a:t>
            </a:fld>
            <a:endParaRPr lang="en-US" altLang="zh-CN"/>
          </a:p>
        </p:txBody>
      </p:sp>
    </p:spTree>
    <p:extLst>
      <p:ext uri="{BB962C8B-B14F-4D97-AF65-F5344CB8AC3E}">
        <p14:creationId xmlns:p14="http://schemas.microsoft.com/office/powerpoint/2010/main" val="2930975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DC5B41-A43A-4CD7-AC47-A91C0E590847}" type="slidenum">
              <a:rPr lang="zh-CN" altLang="en-US"/>
              <a:pPr>
                <a:spcBef>
                  <a:spcPct val="0"/>
                </a:spcBef>
              </a:pPr>
              <a:t>1</a:t>
            </a:fld>
            <a:endParaRPr lang="en-US" altLang="zh-CN"/>
          </a:p>
        </p:txBody>
      </p:sp>
      <p:sp>
        <p:nvSpPr>
          <p:cNvPr id="4099" name="Rectangle 2"/>
          <p:cNvSpPr>
            <a:spLocks noGrp="1" noRot="1" noChangeAspect="1" noChangeArrowheads="1" noTextEdit="1"/>
          </p:cNvSpPr>
          <p:nvPr>
            <p:ph type="sldImg"/>
          </p:nvPr>
        </p:nvSpPr>
        <p:spPr>
          <a:xfrm>
            <a:off x="2908300" y="514350"/>
            <a:ext cx="3327400" cy="2571750"/>
          </a:xfrm>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12370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5843931" y="5872482"/>
            <a:ext cx="28545739" cy="14293088"/>
          </a:xfrm>
          <a:prstGeom prst="rect">
            <a:avLst/>
          </a:prstGeom>
          <a:ln w="3175">
            <a:solidFill>
              <a:schemeClr val="bg1"/>
            </a:solidFill>
          </a:ln>
          <a:effectLst>
            <a:outerShdw blurRad="63500" sx="100500" sy="100500" algn="ctr" rotWithShape="0">
              <a:prstClr val="black">
                <a:alpha val="50000"/>
              </a:prstClr>
            </a:outerShdw>
          </a:effectLst>
        </p:spPr>
        <p:txBody>
          <a:bodyPr vert="horz" lIns="407557" tIns="203779" rIns="407557" bIns="203779" rtlCol="0">
            <a:normAutofit/>
          </a:bodyPr>
          <a:lstStyle/>
          <a:p>
            <a:pPr marL="0" indent="0" algn="l" defTabSz="4075572" rtl="0" eaLnBrk="1" latinLnBrk="0" hangingPunct="1">
              <a:spcBef>
                <a:spcPts val="8914"/>
              </a:spcBef>
              <a:buClr>
                <a:schemeClr val="accent1">
                  <a:lumMod val="60000"/>
                  <a:lumOff val="40000"/>
                </a:schemeClr>
              </a:buClr>
              <a:buSzPct val="110000"/>
              <a:buFont typeface="Wingdings 2" pitchFamily="18" charset="2"/>
              <a:buNone/>
            </a:pPr>
            <a:endParaRPr sz="143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5820853" y="6908798"/>
            <a:ext cx="28591895" cy="7819397"/>
          </a:xfrm>
        </p:spPr>
        <p:txBody>
          <a:bodyPr vert="horz" lIns="407557" tIns="203779" rIns="407557" bIns="203779" rtlCol="0" anchor="b" anchorCtr="0">
            <a:noAutofit/>
          </a:bodyPr>
          <a:lstStyle>
            <a:lvl1pPr marL="0" indent="0" algn="ctr" defTabSz="4075572" rtl="0" eaLnBrk="1" latinLnBrk="0" hangingPunct="1">
              <a:spcBef>
                <a:spcPct val="0"/>
              </a:spcBef>
              <a:buClr>
                <a:schemeClr val="accent1">
                  <a:lumMod val="60000"/>
                  <a:lumOff val="40000"/>
                </a:schemeClr>
              </a:buClr>
              <a:buSzPct val="110000"/>
              <a:buFont typeface="Wingdings 2" pitchFamily="18" charset="2"/>
              <a:buNone/>
              <a:defRPr sz="205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5820854" y="14955523"/>
            <a:ext cx="28591900" cy="4155439"/>
          </a:xfrm>
        </p:spPr>
        <p:txBody>
          <a:bodyPr vert="horz" lIns="407557" tIns="203779" rIns="407557" bIns="203779" rtlCol="0">
            <a:normAutofit/>
          </a:bodyPr>
          <a:lstStyle>
            <a:lvl1pPr marL="0" indent="0" algn="ctr" defTabSz="4075572" rtl="0" eaLnBrk="1" latinLnBrk="0" hangingPunct="1">
              <a:spcBef>
                <a:spcPts val="1337"/>
              </a:spcBef>
              <a:buClr>
                <a:schemeClr val="accent1">
                  <a:lumMod val="60000"/>
                  <a:lumOff val="40000"/>
                </a:schemeClr>
              </a:buClr>
              <a:buSzPct val="110000"/>
              <a:buFont typeface="Wingdings 2" pitchFamily="18" charset="2"/>
              <a:buNone/>
              <a:defRPr sz="8000" kern="1200">
                <a:solidFill>
                  <a:schemeClr val="tx1">
                    <a:tint val="75000"/>
                  </a:schemeClr>
                </a:solidFill>
                <a:latin typeface="+mn-lt"/>
                <a:ea typeface="+mn-ea"/>
                <a:cs typeface="+mn-cs"/>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ACDB3CC-F982-40F9-8DD6-BCC9AFBF44BD}" type="datetime1">
              <a:rPr lang="en-US" smtClean="0"/>
              <a:pPr/>
              <a:t>4/17/14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6953" y="2773820"/>
            <a:ext cx="17949998" cy="5267960"/>
          </a:xfrm>
        </p:spPr>
        <p:txBody>
          <a:bodyPr anchor="b"/>
          <a:lstStyle>
            <a:lvl1pPr algn="ctr">
              <a:defRPr sz="16000" b="0"/>
            </a:lvl1pPr>
          </a:lstStyle>
          <a:p>
            <a:r>
              <a:rPr lang="en-US" smtClean="0"/>
              <a:t>Click to edit Master title style</a:t>
            </a:r>
            <a:endParaRPr/>
          </a:p>
        </p:txBody>
      </p:sp>
      <p:sp>
        <p:nvSpPr>
          <p:cNvPr id="4" name="Text Placeholder 3"/>
          <p:cNvSpPr>
            <a:spLocks noGrp="1"/>
          </p:cNvSpPr>
          <p:nvPr>
            <p:ph type="body" sz="half" idx="2"/>
          </p:nvPr>
        </p:nvSpPr>
        <p:spPr>
          <a:xfrm>
            <a:off x="2346953" y="8104947"/>
            <a:ext cx="17949998" cy="16864689"/>
          </a:xfrm>
        </p:spPr>
        <p:txBody>
          <a:bodyPr>
            <a:normAutofit/>
          </a:bodyPr>
          <a:lstStyle>
            <a:lvl1pPr marL="0" indent="0" algn="ctr">
              <a:spcBef>
                <a:spcPts val="2674"/>
              </a:spcBef>
              <a:buNone/>
              <a:defRPr sz="80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pPr/>
              <a:t>4/17/14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pPr/>
              <a:t>‹#›</a:t>
            </a:fld>
            <a:endParaRPr lang="en-US"/>
          </a:p>
        </p:txBody>
      </p:sp>
      <p:sp>
        <p:nvSpPr>
          <p:cNvPr id="8" name="Picture Placeholder 2"/>
          <p:cNvSpPr>
            <a:spLocks noGrp="1"/>
          </p:cNvSpPr>
          <p:nvPr>
            <p:ph type="pic" idx="1"/>
          </p:nvPr>
        </p:nvSpPr>
        <p:spPr>
          <a:xfrm>
            <a:off x="22398715" y="1629246"/>
            <a:ext cx="16093440" cy="24108616"/>
          </a:xfrm>
          <a:ln w="3175">
            <a:solidFill>
              <a:schemeClr val="bg1"/>
            </a:solidFill>
          </a:ln>
          <a:effectLst>
            <a:outerShdw blurRad="63500" sx="100500" sy="100500" algn="ctr" rotWithShape="0">
              <a:prstClr val="black">
                <a:alpha val="50000"/>
              </a:prstClr>
            </a:outerShdw>
          </a:effectLst>
        </p:spPr>
        <p:txBody>
          <a:bodyPr vert="horz" lIns="407557" tIns="203779" rIns="407557" bIns="203779" rtlCol="0">
            <a:normAutofit/>
          </a:bodyPr>
          <a:lstStyle>
            <a:lvl1pPr marL="0" indent="0" algn="l" defTabSz="4075572" rtl="0" eaLnBrk="1" latinLnBrk="0" hangingPunct="1">
              <a:spcBef>
                <a:spcPts val="8914"/>
              </a:spcBef>
              <a:buClr>
                <a:schemeClr val="accent1">
                  <a:lumMod val="60000"/>
                  <a:lumOff val="40000"/>
                </a:schemeClr>
              </a:buClr>
              <a:buSzPct val="110000"/>
              <a:buFont typeface="Wingdings 2" pitchFamily="18" charset="2"/>
              <a:buNone/>
              <a:defRPr sz="14300" kern="1200">
                <a:solidFill>
                  <a:schemeClr val="tx1">
                    <a:lumMod val="65000"/>
                    <a:lumOff val="35000"/>
                  </a:schemeClr>
                </a:solidFill>
                <a:latin typeface="+mn-lt"/>
                <a:ea typeface="+mn-ea"/>
                <a:cs typeface="+mn-cs"/>
              </a:defRPr>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BFECD78-3C8E-49F2-8FAB-59489D168ABB}" type="datetimeFigureOut">
              <a:rPr lang="en-US" smtClean="0"/>
              <a:pPr/>
              <a:t>4/17/14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427085" y="1669631"/>
            <a:ext cx="6705600" cy="2527469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2416806" y="1669631"/>
            <a:ext cx="29434794" cy="2527469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BFECD78-3C8E-49F2-8FAB-59489D168ABB}" type="datetimeFigureOut">
              <a:rPr lang="en-US" smtClean="0"/>
              <a:pPr/>
              <a:t>4/17/14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929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4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BFECD78-3C8E-49F2-8FAB-59489D168ABB}" type="datetimeFigureOut">
              <a:rPr lang="en-US" smtClean="0"/>
              <a:pPr/>
              <a:t>4/17/14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599569" y="15199367"/>
            <a:ext cx="37034470" cy="6664113"/>
          </a:xfrm>
        </p:spPr>
        <p:txBody>
          <a:bodyPr/>
          <a:lstStyle/>
          <a:p>
            <a:r>
              <a:rPr lang="en-US" smtClean="0"/>
              <a:t>Click to edit Master title style</a:t>
            </a:r>
            <a:endParaRPr dirty="0"/>
          </a:p>
        </p:txBody>
      </p:sp>
      <p:sp>
        <p:nvSpPr>
          <p:cNvPr id="3" name="Subtitle 2"/>
          <p:cNvSpPr>
            <a:spLocks noGrp="1"/>
          </p:cNvSpPr>
          <p:nvPr>
            <p:ph type="subTitle" idx="1"/>
          </p:nvPr>
        </p:nvSpPr>
        <p:spPr>
          <a:xfrm>
            <a:off x="1599569" y="21628667"/>
            <a:ext cx="37034470" cy="4409442"/>
          </a:xfrm>
        </p:spPr>
        <p:txBody>
          <a:bodyPr>
            <a:normAutofit/>
          </a:bodyPr>
          <a:lstStyle>
            <a:lvl1pPr marL="0" indent="0" algn="ctr">
              <a:spcBef>
                <a:spcPts val="1337"/>
              </a:spcBef>
              <a:buNone/>
              <a:defRPr sz="8000">
                <a:solidFill>
                  <a:schemeClr val="tx1">
                    <a:tint val="75000"/>
                  </a:schemeClr>
                </a:solidFill>
              </a:defRPr>
            </a:lvl1pPr>
            <a:lvl2pPr marL="2037786" indent="0" algn="ctr">
              <a:buNone/>
              <a:defRPr>
                <a:solidFill>
                  <a:schemeClr val="tx1">
                    <a:tint val="75000"/>
                  </a:schemeClr>
                </a:solidFill>
              </a:defRPr>
            </a:lvl2pPr>
            <a:lvl3pPr marL="4075572" indent="0" algn="ctr">
              <a:buNone/>
              <a:defRPr>
                <a:solidFill>
                  <a:schemeClr val="tx1">
                    <a:tint val="75000"/>
                  </a:schemeClr>
                </a:solidFill>
              </a:defRPr>
            </a:lvl3pPr>
            <a:lvl4pPr marL="6113358" indent="0" algn="ctr">
              <a:buNone/>
              <a:defRPr>
                <a:solidFill>
                  <a:schemeClr val="tx1">
                    <a:tint val="75000"/>
                  </a:schemeClr>
                </a:solidFill>
              </a:defRPr>
            </a:lvl4pPr>
            <a:lvl5pPr marL="8151144" indent="0" algn="ctr">
              <a:buNone/>
              <a:defRPr>
                <a:solidFill>
                  <a:schemeClr val="tx1">
                    <a:tint val="75000"/>
                  </a:schemeClr>
                </a:solidFill>
              </a:defRPr>
            </a:lvl5pPr>
            <a:lvl6pPr marL="10188931" indent="0" algn="ctr">
              <a:buNone/>
              <a:defRPr>
                <a:solidFill>
                  <a:schemeClr val="tx1">
                    <a:tint val="75000"/>
                  </a:schemeClr>
                </a:solidFill>
              </a:defRPr>
            </a:lvl6pPr>
            <a:lvl7pPr marL="12226717" indent="0" algn="ctr">
              <a:buNone/>
              <a:defRPr>
                <a:solidFill>
                  <a:schemeClr val="tx1">
                    <a:tint val="75000"/>
                  </a:schemeClr>
                </a:solidFill>
              </a:defRPr>
            </a:lvl7pPr>
            <a:lvl8pPr marL="14264503" indent="0" algn="ctr">
              <a:buNone/>
              <a:defRPr>
                <a:solidFill>
                  <a:schemeClr val="tx1">
                    <a:tint val="75000"/>
                  </a:schemeClr>
                </a:solidFill>
              </a:defRPr>
            </a:lvl8pPr>
            <a:lvl9pPr marL="16302289"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BFECD78-3C8E-49F2-8FAB-59489D168ABB}" type="datetimeFigureOut">
              <a:rPr lang="en-US" smtClean="0"/>
              <a:pPr/>
              <a:t>4/17/14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pPr/>
              <a:t>‹#›</a:t>
            </a:fld>
            <a:endParaRPr lang="en-US"/>
          </a:p>
        </p:txBody>
      </p:sp>
      <p:sp>
        <p:nvSpPr>
          <p:cNvPr id="9" name="Picture Placeholder 2"/>
          <p:cNvSpPr>
            <a:spLocks noGrp="1"/>
          </p:cNvSpPr>
          <p:nvPr>
            <p:ph type="pic" idx="13"/>
          </p:nvPr>
        </p:nvSpPr>
        <p:spPr>
          <a:xfrm>
            <a:off x="1632312" y="1648039"/>
            <a:ext cx="36968976" cy="12860441"/>
          </a:xfrm>
          <a:ln w="3175">
            <a:solidFill>
              <a:schemeClr val="bg1"/>
            </a:solidFill>
          </a:ln>
          <a:effectLst>
            <a:outerShdw blurRad="63500" sx="100500" sy="100500" algn="ctr" rotWithShape="0">
              <a:prstClr val="black">
                <a:alpha val="50000"/>
              </a:prstClr>
            </a:outerShdw>
          </a:effectLst>
        </p:spPr>
        <p:txBody>
          <a:bodyPr/>
          <a:lstStyle>
            <a:lvl1pPr marL="0" indent="0">
              <a:buNone/>
              <a:defRPr sz="14300"/>
            </a:lvl1pPr>
            <a:lvl2pPr marL="2037786" indent="0">
              <a:buNone/>
              <a:defRPr sz="12500"/>
            </a:lvl2pPr>
            <a:lvl3pPr marL="4075572" indent="0">
              <a:buNone/>
              <a:defRPr sz="10700"/>
            </a:lvl3pPr>
            <a:lvl4pPr marL="6113358" indent="0">
              <a:buNone/>
              <a:defRPr sz="8900"/>
            </a:lvl4pPr>
            <a:lvl5pPr marL="8151144" indent="0">
              <a:buNone/>
              <a:defRPr sz="8900"/>
            </a:lvl5pPr>
            <a:lvl6pPr marL="10188931" indent="0">
              <a:buNone/>
              <a:defRPr sz="8900"/>
            </a:lvl6pPr>
            <a:lvl7pPr marL="12226717" indent="0">
              <a:buNone/>
              <a:defRPr sz="8900"/>
            </a:lvl7pPr>
            <a:lvl8pPr marL="14264503" indent="0">
              <a:buNone/>
              <a:defRPr sz="8900"/>
            </a:lvl8pPr>
            <a:lvl9pPr marL="16302289" indent="0">
              <a:buNone/>
              <a:defRPr sz="89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6812" y="10894255"/>
            <a:ext cx="35448877" cy="6174740"/>
          </a:xfrm>
        </p:spPr>
        <p:txBody>
          <a:bodyPr anchor="b" anchorCtr="0"/>
          <a:lstStyle>
            <a:lvl1pPr algn="ctr">
              <a:defRPr sz="20500" b="0" cap="none" baseline="0"/>
            </a:lvl1pPr>
          </a:lstStyle>
          <a:p>
            <a:r>
              <a:rPr lang="en-US" smtClean="0"/>
              <a:t>Click to edit Master title style</a:t>
            </a:r>
            <a:endParaRPr/>
          </a:p>
        </p:txBody>
      </p:sp>
      <p:sp>
        <p:nvSpPr>
          <p:cNvPr id="3" name="Text Placeholder 2"/>
          <p:cNvSpPr>
            <a:spLocks noGrp="1"/>
          </p:cNvSpPr>
          <p:nvPr>
            <p:ph type="body" idx="1"/>
          </p:nvPr>
        </p:nvSpPr>
        <p:spPr>
          <a:xfrm>
            <a:off x="2416812" y="16936558"/>
            <a:ext cx="35448877" cy="6800848"/>
          </a:xfrm>
        </p:spPr>
        <p:txBody>
          <a:bodyPr anchor="t" anchorCtr="0">
            <a:normAutofit/>
          </a:bodyPr>
          <a:lstStyle>
            <a:lvl1pPr marL="0" indent="0" algn="ctr">
              <a:spcBef>
                <a:spcPts val="1337"/>
              </a:spcBef>
              <a:buNone/>
              <a:defRPr sz="8000">
                <a:solidFill>
                  <a:schemeClr val="tx1">
                    <a:tint val="75000"/>
                  </a:schemeClr>
                </a:solidFill>
              </a:defRPr>
            </a:lvl1pPr>
            <a:lvl2pPr marL="2037786" indent="0">
              <a:buNone/>
              <a:defRPr sz="8000">
                <a:solidFill>
                  <a:schemeClr val="tx1">
                    <a:tint val="75000"/>
                  </a:schemeClr>
                </a:solidFill>
              </a:defRPr>
            </a:lvl2pPr>
            <a:lvl3pPr marL="4075572" indent="0">
              <a:buNone/>
              <a:defRPr sz="7100">
                <a:solidFill>
                  <a:schemeClr val="tx1">
                    <a:tint val="75000"/>
                  </a:schemeClr>
                </a:solidFill>
              </a:defRPr>
            </a:lvl3pPr>
            <a:lvl4pPr marL="6113358" indent="0">
              <a:buNone/>
              <a:defRPr sz="6200">
                <a:solidFill>
                  <a:schemeClr val="tx1">
                    <a:tint val="75000"/>
                  </a:schemeClr>
                </a:solidFill>
              </a:defRPr>
            </a:lvl4pPr>
            <a:lvl5pPr marL="8151144" indent="0">
              <a:buNone/>
              <a:defRPr sz="6200">
                <a:solidFill>
                  <a:schemeClr val="tx1">
                    <a:tint val="75000"/>
                  </a:schemeClr>
                </a:solidFill>
              </a:defRPr>
            </a:lvl5pPr>
            <a:lvl6pPr marL="10188931" indent="0">
              <a:buNone/>
              <a:defRPr sz="6200">
                <a:solidFill>
                  <a:schemeClr val="tx1">
                    <a:tint val="75000"/>
                  </a:schemeClr>
                </a:solidFill>
              </a:defRPr>
            </a:lvl6pPr>
            <a:lvl7pPr marL="12226717" indent="0">
              <a:buNone/>
              <a:defRPr sz="6200">
                <a:solidFill>
                  <a:schemeClr val="tx1">
                    <a:tint val="75000"/>
                  </a:schemeClr>
                </a:solidFill>
              </a:defRPr>
            </a:lvl7pPr>
            <a:lvl8pPr marL="14264503" indent="0">
              <a:buNone/>
              <a:defRPr sz="6200">
                <a:solidFill>
                  <a:schemeClr val="tx1">
                    <a:tint val="75000"/>
                  </a:schemeClr>
                </a:solidFill>
              </a:defRPr>
            </a:lvl8pPr>
            <a:lvl9pPr marL="16302289" indent="0">
              <a:buNone/>
              <a:defRPr sz="6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4/17/14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16810" y="487678"/>
            <a:ext cx="35386014" cy="6060867"/>
          </a:xfrm>
        </p:spPr>
        <p:txBody>
          <a:bodyPr/>
          <a:lstStyle/>
          <a:p>
            <a:r>
              <a:rPr lang="en-US" smtClean="0"/>
              <a:t>Click to edit Master title style</a:t>
            </a:r>
            <a:endParaRPr/>
          </a:p>
        </p:txBody>
      </p:sp>
      <p:sp>
        <p:nvSpPr>
          <p:cNvPr id="3" name="Content Placeholder 2"/>
          <p:cNvSpPr>
            <a:spLocks noGrp="1"/>
          </p:cNvSpPr>
          <p:nvPr>
            <p:ph sz="half" idx="1"/>
          </p:nvPr>
        </p:nvSpPr>
        <p:spPr>
          <a:xfrm>
            <a:off x="2416810" y="7254245"/>
            <a:ext cx="16898112" cy="19690080"/>
          </a:xfrm>
        </p:spPr>
        <p:txBody>
          <a:bodyPr>
            <a:normAutofit/>
          </a:bodyPr>
          <a:lstStyle>
            <a:lvl1pPr>
              <a:spcBef>
                <a:spcPts val="7131"/>
              </a:spcBef>
              <a:defRPr sz="8900"/>
            </a:lvl1pPr>
            <a:lvl2pPr>
              <a:defRPr sz="8000"/>
            </a:lvl2pPr>
            <a:lvl3pPr>
              <a:defRPr sz="80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20904712" y="7254245"/>
            <a:ext cx="16898112" cy="19690080"/>
          </a:xfrm>
        </p:spPr>
        <p:txBody>
          <a:bodyPr>
            <a:normAutofit/>
          </a:bodyPr>
          <a:lstStyle>
            <a:lvl1pPr>
              <a:spcBef>
                <a:spcPts val="7131"/>
              </a:spcBef>
              <a:defRPr sz="8900"/>
            </a:lvl1pPr>
            <a:lvl2pPr>
              <a:defRPr sz="8000"/>
            </a:lvl2pPr>
            <a:lvl3pPr>
              <a:defRPr sz="80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BFECD78-3C8E-49F2-8FAB-59489D168ABB}" type="datetimeFigureOut">
              <a:rPr lang="en-US" smtClean="0"/>
              <a:pPr/>
              <a:t>4/17/14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16806" y="487678"/>
            <a:ext cx="35386014" cy="606086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2416806" y="6587951"/>
            <a:ext cx="16898112" cy="3404021"/>
          </a:xfrm>
        </p:spPr>
        <p:txBody>
          <a:bodyPr anchor="b">
            <a:noAutofit/>
          </a:bodyPr>
          <a:lstStyle>
            <a:lvl1pPr marL="0" indent="0" algn="ctr">
              <a:spcBef>
                <a:spcPts val="0"/>
              </a:spcBef>
              <a:buNone/>
              <a:defRPr sz="10700" b="0">
                <a:solidFill>
                  <a:schemeClr val="accent1">
                    <a:lumMod val="60000"/>
                    <a:lumOff val="40000"/>
                  </a:schemeClr>
                </a:solidFill>
              </a:defRPr>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4" name="Content Placeholder 3"/>
          <p:cNvSpPr>
            <a:spLocks noGrp="1"/>
          </p:cNvSpPr>
          <p:nvPr>
            <p:ph sz="half" idx="2"/>
          </p:nvPr>
        </p:nvSpPr>
        <p:spPr>
          <a:xfrm>
            <a:off x="2416806" y="10641617"/>
            <a:ext cx="16898112" cy="16302705"/>
          </a:xfrm>
        </p:spPr>
        <p:txBody>
          <a:bodyPr>
            <a:normAutofit/>
          </a:bodyPr>
          <a:lstStyle>
            <a:lvl1pPr>
              <a:spcBef>
                <a:spcPts val="7131"/>
              </a:spcBef>
              <a:defRPr sz="8900"/>
            </a:lvl1pPr>
            <a:lvl2pPr>
              <a:defRPr sz="8000"/>
            </a:lvl2pPr>
            <a:lvl3pPr>
              <a:defRPr sz="8000"/>
            </a:lvl3pPr>
            <a:lvl4pPr>
              <a:defRPr sz="8000"/>
            </a:lvl4pPr>
            <a:lvl5pPr>
              <a:defRPr sz="80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20904708" y="6587951"/>
            <a:ext cx="16898112" cy="3404021"/>
          </a:xfrm>
        </p:spPr>
        <p:txBody>
          <a:bodyPr anchor="b">
            <a:noAutofit/>
          </a:bodyPr>
          <a:lstStyle>
            <a:lvl1pPr marL="0" indent="0" algn="ctr">
              <a:spcBef>
                <a:spcPts val="0"/>
              </a:spcBef>
              <a:buNone/>
              <a:defRPr sz="10700" b="0">
                <a:solidFill>
                  <a:schemeClr val="accent1">
                    <a:lumMod val="60000"/>
                    <a:lumOff val="40000"/>
                  </a:schemeClr>
                </a:solidFill>
              </a:defRPr>
            </a:lvl1pPr>
            <a:lvl2pPr marL="2037786" indent="0">
              <a:buNone/>
              <a:defRPr sz="8900" b="1"/>
            </a:lvl2pPr>
            <a:lvl3pPr marL="4075572" indent="0">
              <a:buNone/>
              <a:defRPr sz="8000" b="1"/>
            </a:lvl3pPr>
            <a:lvl4pPr marL="6113358" indent="0">
              <a:buNone/>
              <a:defRPr sz="7100" b="1"/>
            </a:lvl4pPr>
            <a:lvl5pPr marL="8151144" indent="0">
              <a:buNone/>
              <a:defRPr sz="7100" b="1"/>
            </a:lvl5pPr>
            <a:lvl6pPr marL="10188931" indent="0">
              <a:buNone/>
              <a:defRPr sz="7100" b="1"/>
            </a:lvl6pPr>
            <a:lvl7pPr marL="12226717" indent="0">
              <a:buNone/>
              <a:defRPr sz="7100" b="1"/>
            </a:lvl7pPr>
            <a:lvl8pPr marL="14264503" indent="0">
              <a:buNone/>
              <a:defRPr sz="7100" b="1"/>
            </a:lvl8pPr>
            <a:lvl9pPr marL="16302289" indent="0">
              <a:buNone/>
              <a:defRPr sz="7100" b="1"/>
            </a:lvl9pPr>
          </a:lstStyle>
          <a:p>
            <a:pPr lvl="0"/>
            <a:r>
              <a:rPr lang="en-US" smtClean="0"/>
              <a:t>Click to edit Master text styles</a:t>
            </a:r>
          </a:p>
        </p:txBody>
      </p:sp>
      <p:sp>
        <p:nvSpPr>
          <p:cNvPr id="6" name="Content Placeholder 5"/>
          <p:cNvSpPr>
            <a:spLocks noGrp="1"/>
          </p:cNvSpPr>
          <p:nvPr>
            <p:ph sz="quarter" idx="4"/>
          </p:nvPr>
        </p:nvSpPr>
        <p:spPr>
          <a:xfrm>
            <a:off x="20904708" y="10641617"/>
            <a:ext cx="16898112" cy="16302705"/>
          </a:xfrm>
        </p:spPr>
        <p:txBody>
          <a:bodyPr>
            <a:normAutofit/>
          </a:bodyPr>
          <a:lstStyle>
            <a:lvl1pPr>
              <a:spcBef>
                <a:spcPts val="7131"/>
              </a:spcBef>
              <a:defRPr sz="8900"/>
            </a:lvl1pPr>
            <a:lvl2pPr>
              <a:defRPr sz="8000"/>
            </a:lvl2pPr>
            <a:lvl3pPr>
              <a:defRPr sz="8000"/>
            </a:lvl3pPr>
            <a:lvl4pPr>
              <a:defRPr sz="8000"/>
            </a:lvl4pPr>
            <a:lvl5pPr>
              <a:defRPr sz="8000"/>
            </a:lvl5pPr>
            <a:lvl6pPr>
              <a:defRPr sz="7100"/>
            </a:lvl6pPr>
            <a:lvl7pPr>
              <a:defRPr sz="7100"/>
            </a:lvl7pPr>
            <a:lvl8pPr>
              <a:defRPr sz="7100"/>
            </a:lvl8pPr>
            <a:lvl9pPr>
              <a:defRPr sz="7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BFECD78-3C8E-49F2-8FAB-59489D168ABB}" type="datetimeFigureOut">
              <a:rPr lang="en-US" smtClean="0"/>
              <a:pPr/>
              <a:t>4/17/14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BFECD78-3C8E-49F2-8FAB-59489D168ABB}" type="datetimeFigureOut">
              <a:rPr lang="en-US" smtClean="0"/>
              <a:pPr/>
              <a:t>4/17/14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pPr/>
              <a:t>4/17/14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46956" y="2773820"/>
            <a:ext cx="16898112" cy="5267960"/>
          </a:xfrm>
        </p:spPr>
        <p:txBody>
          <a:bodyPr anchor="b"/>
          <a:lstStyle>
            <a:lvl1pPr algn="ctr">
              <a:defRPr sz="16000" b="0"/>
            </a:lvl1pPr>
          </a:lstStyle>
          <a:p>
            <a:r>
              <a:rPr lang="en-US" smtClean="0"/>
              <a:t>Click to edit Master title style</a:t>
            </a:r>
            <a:endParaRPr/>
          </a:p>
        </p:txBody>
      </p:sp>
      <p:sp>
        <p:nvSpPr>
          <p:cNvPr id="3" name="Content Placeholder 2"/>
          <p:cNvSpPr>
            <a:spLocks noGrp="1"/>
          </p:cNvSpPr>
          <p:nvPr>
            <p:ph idx="1"/>
          </p:nvPr>
        </p:nvSpPr>
        <p:spPr>
          <a:xfrm>
            <a:off x="20868426" y="1669627"/>
            <a:ext cx="16898112" cy="25274693"/>
          </a:xfrm>
        </p:spPr>
        <p:txBody>
          <a:bodyPr>
            <a:normAutofit/>
          </a:bodyPr>
          <a:lstStyle>
            <a:lvl1pPr>
              <a:spcBef>
                <a:spcPts val="8914"/>
              </a:spcBef>
              <a:defRPr sz="9800"/>
            </a:lvl1pPr>
            <a:lvl2pPr>
              <a:defRPr sz="8900"/>
            </a:lvl2pPr>
            <a:lvl3pPr>
              <a:defRPr sz="8000"/>
            </a:lvl3pPr>
            <a:lvl4pPr>
              <a:defRPr sz="8000"/>
            </a:lvl4pPr>
            <a:lvl5pPr>
              <a:defRPr sz="80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346956" y="8104947"/>
            <a:ext cx="16898112" cy="16864689"/>
          </a:xfrm>
        </p:spPr>
        <p:txBody>
          <a:bodyPr>
            <a:normAutofit/>
          </a:bodyPr>
          <a:lstStyle>
            <a:lvl1pPr marL="0" indent="0" algn="ctr">
              <a:spcBef>
                <a:spcPts val="2674"/>
              </a:spcBef>
              <a:buNone/>
              <a:defRPr sz="8000"/>
            </a:lvl1pPr>
            <a:lvl2pPr marL="2037786" indent="0">
              <a:buNone/>
              <a:defRPr sz="5300"/>
            </a:lvl2pPr>
            <a:lvl3pPr marL="4075572" indent="0">
              <a:buNone/>
              <a:defRPr sz="4500"/>
            </a:lvl3pPr>
            <a:lvl4pPr marL="6113358" indent="0">
              <a:buNone/>
              <a:defRPr sz="4000"/>
            </a:lvl4pPr>
            <a:lvl5pPr marL="8151144" indent="0">
              <a:buNone/>
              <a:defRPr sz="4000"/>
            </a:lvl5pPr>
            <a:lvl6pPr marL="10188931" indent="0">
              <a:buNone/>
              <a:defRPr sz="4000"/>
            </a:lvl6pPr>
            <a:lvl7pPr marL="12226717" indent="0">
              <a:buNone/>
              <a:defRPr sz="4000"/>
            </a:lvl7pPr>
            <a:lvl8pPr marL="14264503" indent="0">
              <a:buNone/>
              <a:defRPr sz="4000"/>
            </a:lvl8pPr>
            <a:lvl9pPr marL="16302289"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pPr/>
              <a:t>4/17/14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2.png"/><Relationship Id="rId17"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16810" y="487678"/>
            <a:ext cx="35386014" cy="6060867"/>
          </a:xfrm>
          <a:prstGeom prst="rect">
            <a:avLst/>
          </a:prstGeom>
        </p:spPr>
        <p:txBody>
          <a:bodyPr vert="horz" lIns="407557" tIns="203779" rIns="407557" bIns="203779"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416810" y="7254245"/>
            <a:ext cx="35386014" cy="19690080"/>
          </a:xfrm>
          <a:prstGeom prst="rect">
            <a:avLst/>
          </a:prstGeom>
        </p:spPr>
        <p:txBody>
          <a:bodyPr vert="horz" lIns="407557" tIns="203779" rIns="407557" bIns="2037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4771274" y="28449697"/>
            <a:ext cx="9387840" cy="1655233"/>
          </a:xfrm>
          <a:prstGeom prst="rect">
            <a:avLst/>
          </a:prstGeom>
        </p:spPr>
        <p:txBody>
          <a:bodyPr vert="horz" lIns="407557" tIns="203779" rIns="407557" bIns="203779" rtlCol="0" anchor="ctr"/>
          <a:lstStyle>
            <a:lvl1pPr algn="r">
              <a:defRPr sz="5300">
                <a:solidFill>
                  <a:schemeClr val="bg1"/>
                </a:solidFill>
              </a:defRPr>
            </a:lvl1pPr>
          </a:lstStyle>
          <a:p>
            <a:fld id="{6BFECD78-3C8E-49F2-8FAB-59489D168ABB}" type="datetimeFigureOut">
              <a:rPr lang="en-US" smtClean="0"/>
              <a:pPr/>
              <a:t>4/17/14</a:t>
            </a:fld>
            <a:endParaRPr lang="en-US"/>
          </a:p>
        </p:txBody>
      </p:sp>
      <p:sp>
        <p:nvSpPr>
          <p:cNvPr id="5" name="Footer Placeholder 4"/>
          <p:cNvSpPr>
            <a:spLocks noGrp="1"/>
          </p:cNvSpPr>
          <p:nvPr>
            <p:ph type="ftr" sz="quarter" idx="3"/>
          </p:nvPr>
        </p:nvSpPr>
        <p:spPr>
          <a:xfrm>
            <a:off x="1163618" y="28449697"/>
            <a:ext cx="21300140" cy="1655233"/>
          </a:xfrm>
          <a:prstGeom prst="rect">
            <a:avLst/>
          </a:prstGeom>
        </p:spPr>
        <p:txBody>
          <a:bodyPr vert="horz" lIns="407557" tIns="203779" rIns="407557" bIns="203779" rtlCol="0" anchor="ctr"/>
          <a:lstStyle>
            <a:lvl1pPr algn="l">
              <a:defRPr sz="5300">
                <a:solidFill>
                  <a:schemeClr val="bg1"/>
                </a:solidFill>
              </a:defRPr>
            </a:lvl1pPr>
          </a:lstStyle>
          <a:p>
            <a:endParaRPr lang="en-US"/>
          </a:p>
        </p:txBody>
      </p:sp>
      <p:sp>
        <p:nvSpPr>
          <p:cNvPr id="6" name="Slide Number Placeholder 5"/>
          <p:cNvSpPr>
            <a:spLocks noGrp="1"/>
          </p:cNvSpPr>
          <p:nvPr>
            <p:ph type="sldNum" sz="quarter" idx="4"/>
          </p:nvPr>
        </p:nvSpPr>
        <p:spPr>
          <a:xfrm>
            <a:off x="34750786" y="28449697"/>
            <a:ext cx="4358640" cy="1655233"/>
          </a:xfrm>
          <a:prstGeom prst="rect">
            <a:avLst/>
          </a:prstGeom>
        </p:spPr>
        <p:txBody>
          <a:bodyPr vert="horz" lIns="407557" tIns="203779" rIns="407557" bIns="203779" rtlCol="0" anchor="ctr"/>
          <a:lstStyle>
            <a:lvl1pPr algn="r">
              <a:defRPr sz="16000">
                <a:solidFill>
                  <a:schemeClr val="bg1"/>
                </a:solidFill>
              </a:defRPr>
            </a:lvl1pPr>
          </a:lstStyle>
          <a:p>
            <a:fld id="{0FB56013-B943-42BA-886F-6F9D4EB85E9D}" type="slidenum">
              <a:rPr lang="en-US" smtClean="0"/>
              <a:pPr/>
              <a:t>‹#›</a:t>
            </a:fld>
            <a:endParaRPr lang="en-US"/>
          </a:p>
        </p:txBody>
      </p:sp>
      <p:sp>
        <p:nvSpPr>
          <p:cNvPr id="7" name="Text Box 57"/>
          <p:cNvSpPr txBox="1">
            <a:spLocks noChangeArrowheads="1"/>
          </p:cNvSpPr>
          <p:nvPr userDrawn="1"/>
        </p:nvSpPr>
        <p:spPr bwMode="auto">
          <a:xfrm>
            <a:off x="5401733" y="22198448"/>
            <a:ext cx="17043400" cy="106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79888">
              <a:defRPr sz="4400">
                <a:solidFill>
                  <a:srgbClr val="006300"/>
                </a:solidFill>
                <a:latin typeface="Myriad Pro"/>
                <a:cs typeface="Arial" panose="020B0604020202020204" pitchFamily="34" charset="0"/>
              </a:defRPr>
            </a:lvl1pPr>
            <a:lvl2pPr marL="742950" indent="-285750" defTabSz="4179888">
              <a:defRPr sz="4400">
                <a:solidFill>
                  <a:srgbClr val="006300"/>
                </a:solidFill>
                <a:latin typeface="Myriad Pro"/>
                <a:cs typeface="Arial" panose="020B0604020202020204" pitchFamily="34" charset="0"/>
              </a:defRPr>
            </a:lvl2pPr>
            <a:lvl3pPr marL="1143000" indent="-228600" defTabSz="4179888">
              <a:defRPr sz="4400">
                <a:solidFill>
                  <a:srgbClr val="006300"/>
                </a:solidFill>
                <a:latin typeface="Myriad Pro"/>
                <a:cs typeface="Arial" panose="020B0604020202020204" pitchFamily="34" charset="0"/>
              </a:defRPr>
            </a:lvl3pPr>
            <a:lvl4pPr marL="1600200" indent="-228600" defTabSz="4179888">
              <a:defRPr sz="4400">
                <a:solidFill>
                  <a:srgbClr val="006300"/>
                </a:solidFill>
                <a:latin typeface="Myriad Pro"/>
                <a:cs typeface="Arial" panose="020B0604020202020204" pitchFamily="34" charset="0"/>
              </a:defRPr>
            </a:lvl4pPr>
            <a:lvl5pPr marL="2057400" indent="-228600" defTabSz="4179888">
              <a:defRPr sz="4400">
                <a:solidFill>
                  <a:srgbClr val="006300"/>
                </a:solidFill>
                <a:latin typeface="Myriad Pro"/>
                <a:cs typeface="Arial" panose="020B0604020202020204" pitchFamily="34" charset="0"/>
              </a:defRPr>
            </a:lvl5pPr>
            <a:lvl6pPr marL="25146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50000"/>
              </a:spcBef>
            </a:pPr>
            <a:endParaRPr lang="zh-CN" altLang="en-US" sz="6335">
              <a:solidFill>
                <a:schemeClr val="tx1"/>
              </a:solidFill>
              <a:latin typeface="Arial" panose="020B0604020202020204" pitchFamily="34" charset="0"/>
              <a:ea typeface="SimSun" panose="02010600030101010101" pitchFamily="2" charset="-122"/>
            </a:endParaRPr>
          </a:p>
        </p:txBody>
      </p:sp>
      <p:sp>
        <p:nvSpPr>
          <p:cNvPr id="8" name="Rectangle 67"/>
          <p:cNvSpPr>
            <a:spLocks noChangeArrowheads="1"/>
          </p:cNvSpPr>
          <p:nvPr userDrawn="1"/>
        </p:nvSpPr>
        <p:spPr bwMode="blackGray">
          <a:xfrm>
            <a:off x="3" y="29382027"/>
            <a:ext cx="40231660" cy="117764"/>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179888">
              <a:defRPr sz="4400">
                <a:solidFill>
                  <a:srgbClr val="006300"/>
                </a:solidFill>
                <a:latin typeface="Myriad Pro"/>
                <a:cs typeface="Arial" panose="020B0604020202020204" pitchFamily="34" charset="0"/>
              </a:defRPr>
            </a:lvl1pPr>
            <a:lvl2pPr marL="742950" indent="-285750" defTabSz="4179888">
              <a:defRPr sz="4400">
                <a:solidFill>
                  <a:srgbClr val="006300"/>
                </a:solidFill>
                <a:latin typeface="Myriad Pro"/>
                <a:cs typeface="Arial" panose="020B0604020202020204" pitchFamily="34" charset="0"/>
              </a:defRPr>
            </a:lvl2pPr>
            <a:lvl3pPr marL="1143000" indent="-228600" defTabSz="4179888">
              <a:defRPr sz="4400">
                <a:solidFill>
                  <a:srgbClr val="006300"/>
                </a:solidFill>
                <a:latin typeface="Myriad Pro"/>
                <a:cs typeface="Arial" panose="020B0604020202020204" pitchFamily="34" charset="0"/>
              </a:defRPr>
            </a:lvl3pPr>
            <a:lvl4pPr marL="1600200" indent="-228600" defTabSz="4179888">
              <a:defRPr sz="4400">
                <a:solidFill>
                  <a:srgbClr val="006300"/>
                </a:solidFill>
                <a:latin typeface="Myriad Pro"/>
                <a:cs typeface="Arial" panose="020B0604020202020204" pitchFamily="34" charset="0"/>
              </a:defRPr>
            </a:lvl4pPr>
            <a:lvl5pPr marL="2057400" indent="-228600" defTabSz="4179888">
              <a:defRPr sz="4400">
                <a:solidFill>
                  <a:srgbClr val="006300"/>
                </a:solidFill>
                <a:latin typeface="Myriad Pro"/>
                <a:cs typeface="Arial" panose="020B0604020202020204" pitchFamily="34" charset="0"/>
              </a:defRPr>
            </a:lvl5pPr>
            <a:lvl6pPr marL="25146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algn="ctr" eaLnBrk="1" hangingPunct="1"/>
            <a:endParaRPr lang="zh-CN" altLang="en-US" sz="6335">
              <a:latin typeface="Arial" panose="020B0604020202020204" pitchFamily="34" charset="0"/>
              <a:ea typeface="SimSun" panose="02010600030101010101" pitchFamily="2" charset="-122"/>
            </a:endParaRPr>
          </a:p>
        </p:txBody>
      </p:sp>
      <p:pic>
        <p:nvPicPr>
          <p:cNvPr id="9" name="Picture 3"/>
          <p:cNvPicPr>
            <a:picLocks noChangeAspect="1"/>
          </p:cNvPicPr>
          <p:nvPr userDrawn="1"/>
        </p:nvPicPr>
        <p:blipFill rotWithShape="1">
          <a:blip r:embed="rId16">
            <a:extLst>
              <a:ext uri="{28A0092B-C50C-407E-A947-70E740481C1C}">
                <a14:useLocalDpi xmlns:a14="http://schemas.microsoft.com/office/drawing/2010/main" val="0"/>
              </a:ext>
            </a:extLst>
          </a:blip>
          <a:srcRect r="25508" b="8333"/>
          <a:stretch/>
        </p:blipFill>
        <p:spPr bwMode="auto">
          <a:xfrm>
            <a:off x="1" y="0"/>
            <a:ext cx="40233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71487" y="501835"/>
            <a:ext cx="6843713" cy="239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3650" r:id="rId14"/>
  </p:sldLayoutIdLst>
  <p:txStyles>
    <p:titleStyle>
      <a:lvl1pPr algn="ctr" defTabSz="4075572" rtl="0" eaLnBrk="1" latinLnBrk="0" hangingPunct="1">
        <a:spcBef>
          <a:spcPct val="0"/>
        </a:spcBef>
        <a:buNone/>
        <a:defRPr sz="20500" kern="1200">
          <a:solidFill>
            <a:schemeClr val="accent1"/>
          </a:solidFill>
          <a:latin typeface="+mj-lt"/>
          <a:ea typeface="+mj-ea"/>
          <a:cs typeface="+mj-cs"/>
        </a:defRPr>
      </a:lvl1pPr>
    </p:titleStyle>
    <p:bodyStyle>
      <a:lvl1pPr marL="1556642" indent="-1556642" algn="l" defTabSz="4075572" rtl="0" eaLnBrk="1" latinLnBrk="0" hangingPunct="1">
        <a:spcBef>
          <a:spcPts val="8914"/>
        </a:spcBef>
        <a:buClr>
          <a:schemeClr val="accent1">
            <a:lumMod val="60000"/>
            <a:lumOff val="40000"/>
          </a:schemeClr>
        </a:buClr>
        <a:buSzPct val="110000"/>
        <a:buFont typeface="Wingdings 2" pitchFamily="18" charset="2"/>
        <a:buChar char=""/>
        <a:defRPr sz="10700" kern="1200">
          <a:solidFill>
            <a:schemeClr val="tx1">
              <a:lumMod val="65000"/>
              <a:lumOff val="35000"/>
            </a:schemeClr>
          </a:solidFill>
          <a:latin typeface="+mn-lt"/>
          <a:ea typeface="+mn-ea"/>
          <a:cs typeface="+mn-cs"/>
        </a:defRPr>
      </a:lvl1pPr>
      <a:lvl2pPr marL="3056679" indent="-1500037" algn="l" defTabSz="4075572" rtl="0" eaLnBrk="1" latinLnBrk="0" hangingPunct="1">
        <a:spcBef>
          <a:spcPts val="2674"/>
        </a:spcBef>
        <a:buClr>
          <a:schemeClr val="accent1">
            <a:lumMod val="75000"/>
          </a:schemeClr>
        </a:buClr>
        <a:buSzPct val="110000"/>
        <a:buFont typeface="Wingdings 2" pitchFamily="18" charset="2"/>
        <a:buChar char=""/>
        <a:defRPr sz="9800" kern="1200">
          <a:solidFill>
            <a:schemeClr val="tx1">
              <a:lumMod val="65000"/>
              <a:lumOff val="35000"/>
            </a:schemeClr>
          </a:solidFill>
          <a:latin typeface="+mn-lt"/>
          <a:ea typeface="+mn-ea"/>
          <a:cs typeface="+mn-cs"/>
        </a:defRPr>
      </a:lvl2pPr>
      <a:lvl3pPr marL="4316144" indent="-1259465" algn="l" defTabSz="4075572" rtl="0" eaLnBrk="1" latinLnBrk="0" hangingPunct="1">
        <a:spcBef>
          <a:spcPts val="2674"/>
        </a:spcBef>
        <a:buClr>
          <a:schemeClr val="accent1">
            <a:lumMod val="60000"/>
            <a:lumOff val="40000"/>
          </a:schemeClr>
        </a:buClr>
        <a:buSzPct val="110000"/>
        <a:buFont typeface="Wingdings 2" pitchFamily="18" charset="2"/>
        <a:buChar char=""/>
        <a:defRPr sz="8900" kern="1200">
          <a:solidFill>
            <a:schemeClr val="tx1">
              <a:lumMod val="65000"/>
              <a:lumOff val="35000"/>
            </a:schemeClr>
          </a:solidFill>
          <a:latin typeface="+mn-lt"/>
          <a:ea typeface="+mn-ea"/>
          <a:cs typeface="+mn-cs"/>
        </a:defRPr>
      </a:lvl3pPr>
      <a:lvl4pPr marL="5632214" indent="-1316070" algn="l" defTabSz="4075572" rtl="0" eaLnBrk="1" latinLnBrk="0" hangingPunct="1">
        <a:spcBef>
          <a:spcPts val="2674"/>
        </a:spcBef>
        <a:buClr>
          <a:schemeClr val="accent1">
            <a:lumMod val="75000"/>
          </a:schemeClr>
        </a:buClr>
        <a:buSzPct val="110000"/>
        <a:buFont typeface="Wingdings 2" pitchFamily="18" charset="2"/>
        <a:buChar char=""/>
        <a:defRPr sz="8000" kern="1200">
          <a:solidFill>
            <a:schemeClr val="tx1">
              <a:lumMod val="65000"/>
              <a:lumOff val="35000"/>
            </a:schemeClr>
          </a:solidFill>
          <a:latin typeface="+mn-lt"/>
          <a:ea typeface="+mn-ea"/>
          <a:cs typeface="+mn-cs"/>
        </a:defRPr>
      </a:lvl4pPr>
      <a:lvl5pPr marL="6891679" indent="-1259465" algn="l" defTabSz="4075572" rtl="0" eaLnBrk="1" latinLnBrk="0" hangingPunct="1">
        <a:spcBef>
          <a:spcPts val="2674"/>
        </a:spcBef>
        <a:buClr>
          <a:schemeClr val="accent1">
            <a:lumMod val="60000"/>
            <a:lumOff val="40000"/>
          </a:schemeClr>
        </a:buClr>
        <a:buSzPct val="110000"/>
        <a:buFont typeface="Wingdings 2" pitchFamily="18" charset="2"/>
        <a:buChar char=""/>
        <a:defRPr sz="8000" kern="1200">
          <a:solidFill>
            <a:schemeClr val="tx1">
              <a:lumMod val="65000"/>
              <a:lumOff val="35000"/>
            </a:schemeClr>
          </a:solidFill>
          <a:latin typeface="+mn-lt"/>
          <a:ea typeface="+mn-ea"/>
          <a:cs typeface="+mn-cs"/>
        </a:defRPr>
      </a:lvl5pPr>
      <a:lvl6pPr marL="8151144" indent="-1259465" algn="l" defTabSz="4075572" rtl="0" eaLnBrk="1" latinLnBrk="0" hangingPunct="1">
        <a:spcBef>
          <a:spcPct val="20000"/>
        </a:spcBef>
        <a:buClr>
          <a:schemeClr val="accent2"/>
        </a:buClr>
        <a:buSzPct val="110000"/>
        <a:buFont typeface="Wingdings 2" pitchFamily="18" charset="2"/>
        <a:buChar char=""/>
        <a:defRPr lang="en-US" sz="8000" kern="1200" dirty="0" smtClean="0">
          <a:solidFill>
            <a:schemeClr val="tx1">
              <a:lumMod val="65000"/>
              <a:lumOff val="35000"/>
            </a:schemeClr>
          </a:solidFill>
          <a:latin typeface="+mn-lt"/>
          <a:ea typeface="+mn-ea"/>
          <a:cs typeface="+mn-cs"/>
        </a:defRPr>
      </a:lvl6pPr>
      <a:lvl7pPr marL="9438912" indent="-1259465" algn="l" defTabSz="4075572" rtl="0" eaLnBrk="1" latinLnBrk="0" hangingPunct="1">
        <a:spcBef>
          <a:spcPct val="20000"/>
        </a:spcBef>
        <a:buClr>
          <a:schemeClr val="accent1">
            <a:lumMod val="60000"/>
            <a:lumOff val="40000"/>
          </a:schemeClr>
        </a:buClr>
        <a:buSzPct val="110000"/>
        <a:buFont typeface="Wingdings 2" pitchFamily="18" charset="2"/>
        <a:buChar char=""/>
        <a:defRPr lang="en-US" sz="8000" kern="1200" dirty="0" smtClean="0">
          <a:solidFill>
            <a:schemeClr val="tx1">
              <a:lumMod val="65000"/>
              <a:lumOff val="35000"/>
            </a:schemeClr>
          </a:solidFill>
          <a:latin typeface="+mn-lt"/>
          <a:ea typeface="+mn-ea"/>
          <a:cs typeface="+mn-cs"/>
        </a:defRPr>
      </a:lvl7pPr>
      <a:lvl8pPr marL="10691304" indent="-1259465" algn="l" defTabSz="4075572" rtl="0" eaLnBrk="1" latinLnBrk="0" hangingPunct="1">
        <a:spcBef>
          <a:spcPct val="20000"/>
        </a:spcBef>
        <a:buClr>
          <a:schemeClr val="accent2"/>
        </a:buClr>
        <a:buSzPct val="110000"/>
        <a:buFont typeface="Wingdings 2" pitchFamily="18" charset="2"/>
        <a:buChar char=""/>
        <a:defRPr lang="en-US" sz="8000" kern="1200" dirty="0" smtClean="0">
          <a:solidFill>
            <a:schemeClr val="tx1">
              <a:lumMod val="65000"/>
              <a:lumOff val="35000"/>
            </a:schemeClr>
          </a:solidFill>
          <a:latin typeface="+mn-lt"/>
          <a:ea typeface="+mn-ea"/>
          <a:cs typeface="+mn-cs"/>
        </a:defRPr>
      </a:lvl8pPr>
      <a:lvl9pPr marL="11986145" indent="-1259465" algn="l" defTabSz="4075572" rtl="0" eaLnBrk="1" latinLnBrk="0" hangingPunct="1">
        <a:spcBef>
          <a:spcPct val="20000"/>
        </a:spcBef>
        <a:buClr>
          <a:schemeClr val="accent1">
            <a:lumMod val="60000"/>
            <a:lumOff val="40000"/>
          </a:schemeClr>
        </a:buClr>
        <a:buSzPct val="110000"/>
        <a:buFont typeface="Wingdings 2" pitchFamily="18" charset="2"/>
        <a:buChar char=""/>
        <a:defRPr lang="en-US" sz="8000" kern="1200" dirty="0">
          <a:solidFill>
            <a:schemeClr val="tx1">
              <a:lumMod val="65000"/>
              <a:lumOff val="35000"/>
            </a:schemeClr>
          </a:solidFill>
          <a:latin typeface="+mn-lt"/>
          <a:ea typeface="+mn-ea"/>
          <a:cs typeface="+mn-cs"/>
        </a:defRPr>
      </a:lvl9pPr>
    </p:bodyStyle>
    <p:otherStyle>
      <a:defPPr>
        <a:defRPr/>
      </a:defPPr>
      <a:lvl1pPr marL="0" algn="l" defTabSz="4075572" rtl="0" eaLnBrk="1" latinLnBrk="0" hangingPunct="1">
        <a:defRPr sz="8000" kern="1200">
          <a:solidFill>
            <a:schemeClr val="tx1"/>
          </a:solidFill>
          <a:latin typeface="+mn-lt"/>
          <a:ea typeface="+mn-ea"/>
          <a:cs typeface="+mn-cs"/>
        </a:defRPr>
      </a:lvl1pPr>
      <a:lvl2pPr marL="2037786" algn="l" defTabSz="4075572" rtl="0" eaLnBrk="1" latinLnBrk="0" hangingPunct="1">
        <a:defRPr sz="8000" kern="1200">
          <a:solidFill>
            <a:schemeClr val="tx1"/>
          </a:solidFill>
          <a:latin typeface="+mn-lt"/>
          <a:ea typeface="+mn-ea"/>
          <a:cs typeface="+mn-cs"/>
        </a:defRPr>
      </a:lvl2pPr>
      <a:lvl3pPr marL="4075572" algn="l" defTabSz="4075572" rtl="0" eaLnBrk="1" latinLnBrk="0" hangingPunct="1">
        <a:defRPr sz="8000" kern="1200">
          <a:solidFill>
            <a:schemeClr val="tx1"/>
          </a:solidFill>
          <a:latin typeface="+mn-lt"/>
          <a:ea typeface="+mn-ea"/>
          <a:cs typeface="+mn-cs"/>
        </a:defRPr>
      </a:lvl3pPr>
      <a:lvl4pPr marL="6113358" algn="l" defTabSz="4075572" rtl="0" eaLnBrk="1" latinLnBrk="0" hangingPunct="1">
        <a:defRPr sz="8000" kern="1200">
          <a:solidFill>
            <a:schemeClr val="tx1"/>
          </a:solidFill>
          <a:latin typeface="+mn-lt"/>
          <a:ea typeface="+mn-ea"/>
          <a:cs typeface="+mn-cs"/>
        </a:defRPr>
      </a:lvl4pPr>
      <a:lvl5pPr marL="8151144" algn="l" defTabSz="4075572" rtl="0" eaLnBrk="1" latinLnBrk="0" hangingPunct="1">
        <a:defRPr sz="8000" kern="1200">
          <a:solidFill>
            <a:schemeClr val="tx1"/>
          </a:solidFill>
          <a:latin typeface="+mn-lt"/>
          <a:ea typeface="+mn-ea"/>
          <a:cs typeface="+mn-cs"/>
        </a:defRPr>
      </a:lvl5pPr>
      <a:lvl6pPr marL="10188931" algn="l" defTabSz="4075572" rtl="0" eaLnBrk="1" latinLnBrk="0" hangingPunct="1">
        <a:defRPr sz="8000" kern="1200">
          <a:solidFill>
            <a:schemeClr val="tx1"/>
          </a:solidFill>
          <a:latin typeface="+mn-lt"/>
          <a:ea typeface="+mn-ea"/>
          <a:cs typeface="+mn-cs"/>
        </a:defRPr>
      </a:lvl6pPr>
      <a:lvl7pPr marL="12226717" algn="l" defTabSz="4075572" rtl="0" eaLnBrk="1" latinLnBrk="0" hangingPunct="1">
        <a:defRPr sz="8000" kern="1200">
          <a:solidFill>
            <a:schemeClr val="tx1"/>
          </a:solidFill>
          <a:latin typeface="+mn-lt"/>
          <a:ea typeface="+mn-ea"/>
          <a:cs typeface="+mn-cs"/>
        </a:defRPr>
      </a:lvl7pPr>
      <a:lvl8pPr marL="14264503" algn="l" defTabSz="4075572" rtl="0" eaLnBrk="1" latinLnBrk="0" hangingPunct="1">
        <a:defRPr sz="8000" kern="1200">
          <a:solidFill>
            <a:schemeClr val="tx1"/>
          </a:solidFill>
          <a:latin typeface="+mn-lt"/>
          <a:ea typeface="+mn-ea"/>
          <a:cs typeface="+mn-cs"/>
        </a:defRPr>
      </a:lvl8pPr>
      <a:lvl9pPr marL="16302289" algn="l" defTabSz="4075572"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9"/>
          <p:cNvSpPr>
            <a:spLocks noChangeShapeType="1"/>
          </p:cNvSpPr>
          <p:nvPr/>
        </p:nvSpPr>
        <p:spPr bwMode="auto">
          <a:xfrm>
            <a:off x="22178892" y="4807456"/>
            <a:ext cx="2314055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wrap="none" anchor="ctr"/>
          <a:lstStyle/>
          <a:p>
            <a:endParaRPr lang="en-US" sz="3400"/>
          </a:p>
        </p:txBody>
      </p:sp>
      <p:sp>
        <p:nvSpPr>
          <p:cNvPr id="3075" name="Text Box 77"/>
          <p:cNvSpPr txBox="1">
            <a:spLocks noChangeArrowheads="1"/>
          </p:cNvSpPr>
          <p:nvPr/>
        </p:nvSpPr>
        <p:spPr bwMode="auto">
          <a:xfrm>
            <a:off x="9753600" y="1828800"/>
            <a:ext cx="2061556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5987">
            <a:spAutoFit/>
          </a:bodyPr>
          <a:lstStyle>
            <a:lvl1pPr defTabSz="4179888">
              <a:defRPr sz="4400">
                <a:solidFill>
                  <a:srgbClr val="006300"/>
                </a:solidFill>
                <a:latin typeface="Myriad Pro"/>
                <a:cs typeface="Arial" panose="020B0604020202020204" pitchFamily="34" charset="0"/>
              </a:defRPr>
            </a:lvl1pPr>
            <a:lvl2pPr marL="742950" indent="-285750" defTabSz="4179888">
              <a:defRPr sz="4400">
                <a:solidFill>
                  <a:srgbClr val="006300"/>
                </a:solidFill>
                <a:latin typeface="Myriad Pro"/>
                <a:cs typeface="Arial" panose="020B0604020202020204" pitchFamily="34" charset="0"/>
              </a:defRPr>
            </a:lvl2pPr>
            <a:lvl3pPr marL="1143000" indent="-228600" defTabSz="4179888">
              <a:defRPr sz="4400">
                <a:solidFill>
                  <a:srgbClr val="006300"/>
                </a:solidFill>
                <a:latin typeface="Myriad Pro"/>
                <a:cs typeface="Arial" panose="020B0604020202020204" pitchFamily="34" charset="0"/>
              </a:defRPr>
            </a:lvl3pPr>
            <a:lvl4pPr marL="1600200" indent="-228600" defTabSz="4179888">
              <a:defRPr sz="4400">
                <a:solidFill>
                  <a:srgbClr val="006300"/>
                </a:solidFill>
                <a:latin typeface="Myriad Pro"/>
                <a:cs typeface="Arial" panose="020B0604020202020204" pitchFamily="34" charset="0"/>
              </a:defRPr>
            </a:lvl4pPr>
            <a:lvl5pPr marL="2057400" indent="-228600" defTabSz="4179888">
              <a:defRPr sz="4400">
                <a:solidFill>
                  <a:srgbClr val="006300"/>
                </a:solidFill>
                <a:latin typeface="Myriad Pro"/>
                <a:cs typeface="Arial" panose="020B0604020202020204" pitchFamily="34" charset="0"/>
              </a:defRPr>
            </a:lvl5pPr>
            <a:lvl6pPr marL="25146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algn="ctr" eaLnBrk="1" hangingPunct="1">
              <a:lnSpc>
                <a:spcPct val="70000"/>
              </a:lnSpc>
              <a:spcBef>
                <a:spcPct val="50000"/>
              </a:spcBef>
            </a:pPr>
            <a:r>
              <a:rPr lang="en-US" altLang="zh-CN" sz="4000" dirty="0" smtClean="0">
                <a:solidFill>
                  <a:schemeClr val="bg1"/>
                </a:solidFill>
                <a:latin typeface="Bodoni MT" pitchFamily="18" charset="0"/>
                <a:ea typeface="SimSun" panose="02010600030101010101" pitchFamily="2" charset="-122"/>
              </a:rPr>
              <a:t>John Moffitt, Jennifer Schror</a:t>
            </a:r>
            <a:endParaRPr lang="en-US" altLang="zh-CN" sz="4000" dirty="0">
              <a:solidFill>
                <a:schemeClr val="bg1"/>
              </a:solidFill>
              <a:latin typeface="Bodoni MT" pitchFamily="18" charset="0"/>
              <a:ea typeface="SimSun" panose="02010600030101010101" pitchFamily="2" charset="-122"/>
            </a:endParaRPr>
          </a:p>
          <a:p>
            <a:pPr algn="ctr" eaLnBrk="1" hangingPunct="1">
              <a:lnSpc>
                <a:spcPct val="70000"/>
              </a:lnSpc>
              <a:spcBef>
                <a:spcPct val="50000"/>
              </a:spcBef>
            </a:pPr>
            <a:r>
              <a:rPr lang="en-US" altLang="zh-CN" sz="4000" dirty="0" smtClean="0">
                <a:solidFill>
                  <a:schemeClr val="bg1"/>
                </a:solidFill>
                <a:latin typeface="Bodoni MT" pitchFamily="18" charset="0"/>
                <a:ea typeface="SimSun" panose="02010600030101010101" pitchFamily="2" charset="-122"/>
              </a:rPr>
              <a:t>Advisor: Professor </a:t>
            </a:r>
            <a:r>
              <a:rPr lang="en-US" altLang="zh-CN" sz="4000" dirty="0" err="1" smtClean="0">
                <a:solidFill>
                  <a:schemeClr val="bg1"/>
                </a:solidFill>
                <a:latin typeface="Bodoni MT" pitchFamily="18" charset="0"/>
                <a:ea typeface="SimSun" panose="02010600030101010101" pitchFamily="2" charset="-122"/>
              </a:rPr>
              <a:t>Burdea</a:t>
            </a:r>
            <a:r>
              <a:rPr lang="en-US" altLang="zh-CN" sz="4000" dirty="0" smtClean="0">
                <a:solidFill>
                  <a:schemeClr val="bg1"/>
                </a:solidFill>
                <a:latin typeface="Bodoni MT" pitchFamily="18" charset="0"/>
                <a:ea typeface="SimSun" panose="02010600030101010101" pitchFamily="2" charset="-122"/>
              </a:rPr>
              <a:t> – Department of Electrical and Computer Engineering</a:t>
            </a:r>
            <a:endParaRPr lang="en-US" altLang="zh-CN" sz="4000" dirty="0">
              <a:solidFill>
                <a:schemeClr val="bg1"/>
              </a:solidFill>
              <a:latin typeface="Bodoni MT" pitchFamily="18" charset="0"/>
              <a:ea typeface="SimSun" panose="02010600030101010101" pitchFamily="2" charset="-122"/>
            </a:endParaRPr>
          </a:p>
        </p:txBody>
      </p:sp>
      <p:sp>
        <p:nvSpPr>
          <p:cNvPr id="3076" name="Text Box 82"/>
          <p:cNvSpPr txBox="1">
            <a:spLocks noChangeArrowheads="1"/>
          </p:cNvSpPr>
          <p:nvPr/>
        </p:nvSpPr>
        <p:spPr bwMode="auto">
          <a:xfrm>
            <a:off x="460664" y="3886201"/>
            <a:ext cx="14855536" cy="766867"/>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sz="3400"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sz="4400" dirty="0" smtClean="0">
                <a:latin typeface="Trajan Pro 3" pitchFamily="18" charset="0"/>
                <a:cs typeface="Marion Regular"/>
              </a:rPr>
              <a:t>Introduction</a:t>
            </a:r>
            <a:endParaRPr lang="en-US" altLang="zh-CN" sz="4400" dirty="0">
              <a:latin typeface="Trajan Pro 3" pitchFamily="18" charset="0"/>
              <a:cs typeface="Marion Regular"/>
            </a:endParaRPr>
          </a:p>
        </p:txBody>
      </p:sp>
      <p:sp>
        <p:nvSpPr>
          <p:cNvPr id="3077" name="Text Box 85"/>
          <p:cNvSpPr txBox="1">
            <a:spLocks noChangeArrowheads="1"/>
          </p:cNvSpPr>
          <p:nvPr/>
        </p:nvSpPr>
        <p:spPr bwMode="auto">
          <a:xfrm>
            <a:off x="15894628" y="5214895"/>
            <a:ext cx="11537372"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defTabSz="4179888" eaLnBrk="1" hangingPunct="1">
              <a:spcBef>
                <a:spcPct val="50000"/>
              </a:spcBef>
              <a:defRPr sz="4000">
                <a:solidFill>
                  <a:schemeClr val="tx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b="1" dirty="0" smtClean="0">
                <a:latin typeface="Times New Roman" pitchFamily="18" charset="0"/>
                <a:cs typeface="Times New Roman" pitchFamily="18" charset="0"/>
              </a:rPr>
              <a:t>Rotary Actuator &amp; Power Supply</a:t>
            </a:r>
            <a:endParaRPr lang="en-US" altLang="zh-CN" b="1" dirty="0">
              <a:latin typeface="Times New Roman" pitchFamily="18" charset="0"/>
              <a:cs typeface="Times New Roman" pitchFamily="18" charset="0"/>
            </a:endParaRPr>
          </a:p>
          <a:p>
            <a:pPr marL="571500" indent="-571500">
              <a:buFont typeface="Wingdings" charset="2"/>
              <a:buChar char="q"/>
            </a:pPr>
            <a:r>
              <a:rPr lang="en-US" dirty="0" smtClean="0">
                <a:latin typeface="Times New Roman" pitchFamily="18" charset="0"/>
                <a:cs typeface="Times New Roman" pitchFamily="18" charset="0"/>
              </a:rPr>
              <a:t>180°maximum rotation pulse width modulated servomotor </a:t>
            </a:r>
          </a:p>
          <a:p>
            <a:pPr marL="571500" indent="-571500">
              <a:buFont typeface="Wingdings" charset="2"/>
              <a:buChar char="q"/>
            </a:pPr>
            <a:r>
              <a:rPr lang="en-US" dirty="0">
                <a:latin typeface="Times New Roman" pitchFamily="18" charset="0"/>
                <a:cs typeface="Times New Roman" pitchFamily="18" charset="0"/>
              </a:rPr>
              <a:t>700 to 2300 </a:t>
            </a:r>
            <a:r>
              <a:rPr lang="en-US" dirty="0" err="1" smtClean="0">
                <a:latin typeface="Times New Roman" pitchFamily="18" charset="0"/>
                <a:cs typeface="Times New Roman" pitchFamily="18" charset="0"/>
              </a:rPr>
              <a:t>μs</a:t>
            </a:r>
            <a:r>
              <a:rPr lang="en-US" dirty="0" smtClean="0">
                <a:latin typeface="Times New Roman" pitchFamily="18" charset="0"/>
                <a:cs typeface="Times New Roman" pitchFamily="18" charset="0"/>
              </a:rPr>
              <a:t> range of motion</a:t>
            </a:r>
          </a:p>
          <a:p>
            <a:pPr marL="571500" indent="-571500">
              <a:buFont typeface="Wingdings" charset="2"/>
              <a:buChar char="q"/>
            </a:pPr>
            <a:r>
              <a:rPr lang="en-US" dirty="0" smtClean="0">
                <a:latin typeface="Times New Roman" pitchFamily="18" charset="0"/>
                <a:cs typeface="Times New Roman" pitchFamily="18" charset="0"/>
              </a:rPr>
              <a:t>Regulated DC power supply at 4.8 V allows for 0.95sec/60°motion</a:t>
            </a:r>
          </a:p>
          <a:p>
            <a:pPr marL="571500" indent="-571500">
              <a:buFont typeface="Wingdings" panose="05000000000000000000" pitchFamily="2" charset="2"/>
              <a:buChar char="q"/>
            </a:pPr>
            <a:r>
              <a:rPr lang="en-US" dirty="0" smtClean="0">
                <a:latin typeface="Times New Roman" pitchFamily="18" charset="0"/>
                <a:cs typeface="Times New Roman" pitchFamily="18" charset="0"/>
              </a:rPr>
              <a:t>1375 </a:t>
            </a:r>
            <a:r>
              <a:rPr lang="en-US" dirty="0" err="1" smtClean="0">
                <a:latin typeface="Times New Roman" pitchFamily="18" charset="0"/>
                <a:cs typeface="Times New Roman" pitchFamily="18" charset="0"/>
              </a:rPr>
              <a:t>oz</a:t>
            </a:r>
            <a:r>
              <a:rPr lang="en-US" dirty="0" smtClean="0">
                <a:latin typeface="Times New Roman" pitchFamily="18" charset="0"/>
                <a:cs typeface="Times New Roman" pitchFamily="18" charset="0"/>
              </a:rPr>
              <a:t>-in torque possible</a:t>
            </a:r>
          </a:p>
          <a:p>
            <a:pPr marL="571500" indent="-571500">
              <a:buFont typeface="Wingdings" panose="05000000000000000000" pitchFamily="2" charset="2"/>
              <a:buChar char="q"/>
            </a:pPr>
            <a:r>
              <a:rPr lang="en-US" altLang="zh-CN" dirty="0" smtClean="0">
                <a:latin typeface="Times New Roman" pitchFamily="18" charset="0"/>
                <a:cs typeface="Times New Roman" pitchFamily="18" charset="0"/>
              </a:rPr>
              <a:t>LEDs indicate direction of motion and power</a:t>
            </a:r>
          </a:p>
        </p:txBody>
      </p:sp>
      <p:sp>
        <p:nvSpPr>
          <p:cNvPr id="3078" name="Text Box 141"/>
          <p:cNvSpPr txBox="1">
            <a:spLocks noChangeArrowheads="1"/>
          </p:cNvSpPr>
          <p:nvPr/>
        </p:nvSpPr>
        <p:spPr bwMode="auto">
          <a:xfrm>
            <a:off x="533400" y="5181600"/>
            <a:ext cx="14782800" cy="50167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4179888">
              <a:defRPr sz="4400">
                <a:solidFill>
                  <a:srgbClr val="006300"/>
                </a:solidFill>
                <a:latin typeface="Myriad Pro"/>
                <a:cs typeface="Arial" panose="020B0604020202020204" pitchFamily="34" charset="0"/>
              </a:defRPr>
            </a:lvl1pPr>
            <a:lvl2pPr marL="742950" indent="-285750" defTabSz="4179888">
              <a:defRPr sz="4400">
                <a:solidFill>
                  <a:srgbClr val="006300"/>
                </a:solidFill>
                <a:latin typeface="Myriad Pro"/>
                <a:cs typeface="Arial" panose="020B0604020202020204" pitchFamily="34" charset="0"/>
              </a:defRPr>
            </a:lvl2pPr>
            <a:lvl3pPr marL="1143000" indent="-228600" defTabSz="4179888">
              <a:defRPr sz="4400">
                <a:solidFill>
                  <a:srgbClr val="006300"/>
                </a:solidFill>
                <a:latin typeface="Myriad Pro"/>
                <a:cs typeface="Arial" panose="020B0604020202020204" pitchFamily="34" charset="0"/>
              </a:defRPr>
            </a:lvl3pPr>
            <a:lvl4pPr marL="1600200" indent="-228600" defTabSz="4179888">
              <a:defRPr sz="4400">
                <a:solidFill>
                  <a:srgbClr val="006300"/>
                </a:solidFill>
                <a:latin typeface="Myriad Pro"/>
                <a:cs typeface="Arial" panose="020B0604020202020204" pitchFamily="34" charset="0"/>
              </a:defRPr>
            </a:lvl4pPr>
            <a:lvl5pPr marL="2057400" indent="-228600" defTabSz="4179888">
              <a:defRPr sz="4400">
                <a:solidFill>
                  <a:srgbClr val="006300"/>
                </a:solidFill>
                <a:latin typeface="Myriad Pro"/>
                <a:cs typeface="Arial" panose="020B0604020202020204" pitchFamily="34" charset="0"/>
              </a:defRPr>
            </a:lvl5pPr>
            <a:lvl6pPr marL="25146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50000"/>
              </a:spcBef>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Injury and illness presents both an emotional and economic burden on the individual. This fact has not only spurred the increased growth of the physical therapy occupation in recent years but also the demand for more advanced rehabilitative devices. Technological developments have made robotic intervention increasingly affordable and commonplace. Through the use of engineering, patients can achieve desired range of motion, strength, and ultimately increased function despite injury. </a:t>
            </a:r>
            <a:endParaRPr lang="en-US" altLang="zh-CN" sz="4000" dirty="0">
              <a:solidFill>
                <a:schemeClr val="tx1"/>
              </a:solidFill>
              <a:latin typeface="Times New Roman" pitchFamily="18" charset="0"/>
              <a:ea typeface="SimSun" panose="02010600030101010101" pitchFamily="2" charset="-122"/>
              <a:cs typeface="Times New Roman" pitchFamily="18" charset="0"/>
            </a:endParaRPr>
          </a:p>
        </p:txBody>
      </p:sp>
      <p:sp>
        <p:nvSpPr>
          <p:cNvPr id="3079" name="Rectangle 150"/>
          <p:cNvSpPr>
            <a:spLocks noChangeArrowheads="1"/>
          </p:cNvSpPr>
          <p:nvPr/>
        </p:nvSpPr>
        <p:spPr bwMode="auto">
          <a:xfrm>
            <a:off x="7398328" y="14392892"/>
            <a:ext cx="51008" cy="57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0451" tIns="25225" rIns="0" bIns="25225" anchor="ctr">
            <a:spAutoFit/>
          </a:bodyPr>
          <a:lstStyle>
            <a:lvl1pPr>
              <a:defRPr sz="4400">
                <a:solidFill>
                  <a:srgbClr val="006300"/>
                </a:solidFill>
                <a:latin typeface="Myriad Pro"/>
                <a:cs typeface="Arial" panose="020B0604020202020204" pitchFamily="34" charset="0"/>
              </a:defRPr>
            </a:lvl1pPr>
            <a:lvl2pPr marL="742950" indent="-285750">
              <a:defRPr sz="4400">
                <a:solidFill>
                  <a:srgbClr val="006300"/>
                </a:solidFill>
                <a:latin typeface="Myriad Pro"/>
                <a:cs typeface="Arial" panose="020B0604020202020204" pitchFamily="34" charset="0"/>
              </a:defRPr>
            </a:lvl2pPr>
            <a:lvl3pPr marL="1143000" indent="-228600">
              <a:defRPr sz="4400">
                <a:solidFill>
                  <a:srgbClr val="006300"/>
                </a:solidFill>
                <a:latin typeface="Myriad Pro"/>
                <a:cs typeface="Arial" panose="020B0604020202020204" pitchFamily="34" charset="0"/>
              </a:defRPr>
            </a:lvl3pPr>
            <a:lvl4pPr marL="1600200" indent="-228600">
              <a:defRPr sz="4400">
                <a:solidFill>
                  <a:srgbClr val="006300"/>
                </a:solidFill>
                <a:latin typeface="Myriad Pro"/>
                <a:cs typeface="Arial" panose="020B0604020202020204" pitchFamily="34" charset="0"/>
              </a:defRPr>
            </a:lvl4pPr>
            <a:lvl5pPr marL="2057400" indent="-228600">
              <a:defRPr sz="4400">
                <a:solidFill>
                  <a:srgbClr val="006300"/>
                </a:solidFill>
                <a:latin typeface="Myriad Pro"/>
                <a:cs typeface="Arial" panose="020B0604020202020204" pitchFamily="34" charset="0"/>
              </a:defRPr>
            </a:lvl5pPr>
            <a:lvl6pPr marL="2514600" indent="-228600"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20000"/>
              </a:spcBef>
              <a:buClr>
                <a:srgbClr val="CC3300"/>
              </a:buClr>
              <a:buSzPct val="75000"/>
              <a:buFont typeface="Wingdings" panose="05000000000000000000" pitchFamily="2" charset="2"/>
              <a:buNone/>
            </a:pPr>
            <a:endParaRPr lang="zh-CN" altLang="en-US" sz="3400">
              <a:ea typeface="SimSun" panose="02010600030101010101" pitchFamily="2" charset="-122"/>
            </a:endParaRPr>
          </a:p>
        </p:txBody>
      </p:sp>
      <p:sp>
        <p:nvSpPr>
          <p:cNvPr id="3080" name="Rectangle 152"/>
          <p:cNvSpPr>
            <a:spLocks noChangeArrowheads="1"/>
          </p:cNvSpPr>
          <p:nvPr/>
        </p:nvSpPr>
        <p:spPr bwMode="auto">
          <a:xfrm>
            <a:off x="7398328" y="14392892"/>
            <a:ext cx="51008" cy="57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50451" tIns="25225" rIns="0" bIns="25225" anchor="ctr">
            <a:spAutoFit/>
          </a:bodyPr>
          <a:lstStyle>
            <a:lvl1pPr>
              <a:defRPr sz="4400">
                <a:solidFill>
                  <a:srgbClr val="006300"/>
                </a:solidFill>
                <a:latin typeface="Myriad Pro"/>
                <a:cs typeface="Arial" panose="020B0604020202020204" pitchFamily="34" charset="0"/>
              </a:defRPr>
            </a:lvl1pPr>
            <a:lvl2pPr marL="742950" indent="-285750">
              <a:defRPr sz="4400">
                <a:solidFill>
                  <a:srgbClr val="006300"/>
                </a:solidFill>
                <a:latin typeface="Myriad Pro"/>
                <a:cs typeface="Arial" panose="020B0604020202020204" pitchFamily="34" charset="0"/>
              </a:defRPr>
            </a:lvl2pPr>
            <a:lvl3pPr marL="1143000" indent="-228600">
              <a:defRPr sz="4400">
                <a:solidFill>
                  <a:srgbClr val="006300"/>
                </a:solidFill>
                <a:latin typeface="Myriad Pro"/>
                <a:cs typeface="Arial" panose="020B0604020202020204" pitchFamily="34" charset="0"/>
              </a:defRPr>
            </a:lvl3pPr>
            <a:lvl4pPr marL="1600200" indent="-228600">
              <a:defRPr sz="4400">
                <a:solidFill>
                  <a:srgbClr val="006300"/>
                </a:solidFill>
                <a:latin typeface="Myriad Pro"/>
                <a:cs typeface="Arial" panose="020B0604020202020204" pitchFamily="34" charset="0"/>
              </a:defRPr>
            </a:lvl4pPr>
            <a:lvl5pPr marL="2057400" indent="-228600">
              <a:defRPr sz="4400">
                <a:solidFill>
                  <a:srgbClr val="006300"/>
                </a:solidFill>
                <a:latin typeface="Myriad Pro"/>
                <a:cs typeface="Arial" panose="020B0604020202020204" pitchFamily="34" charset="0"/>
              </a:defRPr>
            </a:lvl5pPr>
            <a:lvl6pPr marL="2514600" indent="-228600"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20000"/>
              </a:spcBef>
              <a:buClr>
                <a:srgbClr val="CC3300"/>
              </a:buClr>
              <a:buSzPct val="75000"/>
              <a:buFont typeface="Wingdings" panose="05000000000000000000" pitchFamily="2" charset="2"/>
              <a:buNone/>
            </a:pPr>
            <a:endParaRPr lang="zh-CN" altLang="en-US" sz="3400">
              <a:ea typeface="SimSun" panose="02010600030101010101" pitchFamily="2" charset="-122"/>
            </a:endParaRPr>
          </a:p>
        </p:txBody>
      </p:sp>
      <p:sp>
        <p:nvSpPr>
          <p:cNvPr id="3081" name="Text Box 10438"/>
          <p:cNvSpPr txBox="1">
            <a:spLocks noChangeArrowheads="1"/>
          </p:cNvSpPr>
          <p:nvPr/>
        </p:nvSpPr>
        <p:spPr bwMode="auto">
          <a:xfrm>
            <a:off x="15894628" y="3883627"/>
            <a:ext cx="23729372" cy="769441"/>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dirty="0" smtClean="0">
                <a:latin typeface="Trajan Pro 3" pitchFamily="18" charset="0"/>
              </a:rPr>
              <a:t>Hardware Overview</a:t>
            </a:r>
            <a:endParaRPr lang="en-US" altLang="zh-CN" dirty="0">
              <a:latin typeface="Trajan Pro 3" pitchFamily="18" charset="0"/>
            </a:endParaRPr>
          </a:p>
        </p:txBody>
      </p:sp>
      <p:sp>
        <p:nvSpPr>
          <p:cNvPr id="3083" name="Text Box 10442"/>
          <p:cNvSpPr txBox="1">
            <a:spLocks noChangeArrowheads="1"/>
          </p:cNvSpPr>
          <p:nvPr/>
        </p:nvSpPr>
        <p:spPr bwMode="auto">
          <a:xfrm>
            <a:off x="15697200" y="26898600"/>
            <a:ext cx="23611608" cy="769441"/>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dirty="0">
                <a:latin typeface="Trajan Pro 3" pitchFamily="18" charset="0"/>
              </a:rPr>
              <a:t>References</a:t>
            </a:r>
          </a:p>
        </p:txBody>
      </p:sp>
      <p:sp>
        <p:nvSpPr>
          <p:cNvPr id="3084" name="Text Box 10443"/>
          <p:cNvSpPr txBox="1">
            <a:spLocks noChangeArrowheads="1"/>
          </p:cNvSpPr>
          <p:nvPr/>
        </p:nvSpPr>
        <p:spPr bwMode="auto">
          <a:xfrm>
            <a:off x="15773400" y="27965400"/>
            <a:ext cx="2361160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rgbClr val="006300"/>
                </a:solidFill>
                <a:latin typeface="Myriad Pro"/>
                <a:cs typeface="Arial" panose="020B0604020202020204" pitchFamily="34" charset="0"/>
              </a:defRPr>
            </a:lvl1pPr>
            <a:lvl2pPr marL="742950" indent="-285750">
              <a:defRPr sz="4400">
                <a:solidFill>
                  <a:srgbClr val="006300"/>
                </a:solidFill>
                <a:latin typeface="Myriad Pro"/>
                <a:cs typeface="Arial" panose="020B0604020202020204" pitchFamily="34" charset="0"/>
              </a:defRPr>
            </a:lvl2pPr>
            <a:lvl3pPr marL="1143000" indent="-228600">
              <a:defRPr sz="4400">
                <a:solidFill>
                  <a:srgbClr val="006300"/>
                </a:solidFill>
                <a:latin typeface="Myriad Pro"/>
                <a:cs typeface="Arial" panose="020B0604020202020204" pitchFamily="34" charset="0"/>
              </a:defRPr>
            </a:lvl3pPr>
            <a:lvl4pPr marL="1600200" indent="-228600">
              <a:defRPr sz="4400">
                <a:solidFill>
                  <a:srgbClr val="006300"/>
                </a:solidFill>
                <a:latin typeface="Myriad Pro"/>
                <a:cs typeface="Arial" panose="020B0604020202020204" pitchFamily="34" charset="0"/>
              </a:defRPr>
            </a:lvl4pPr>
            <a:lvl5pPr marL="2057400" indent="-228600">
              <a:defRPr sz="4400">
                <a:solidFill>
                  <a:srgbClr val="006300"/>
                </a:solidFill>
                <a:latin typeface="Myriad Pro"/>
                <a:cs typeface="Arial" panose="020B0604020202020204" pitchFamily="34" charset="0"/>
              </a:defRPr>
            </a:lvl5pPr>
            <a:lvl6pPr marL="2514600" indent="-228600"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r>
              <a:rPr lang="en-US" altLang="zh-CN" sz="3200" dirty="0" smtClean="0">
                <a:solidFill>
                  <a:schemeClr val="tx1"/>
                </a:solidFill>
                <a:latin typeface="Times New Roman" pitchFamily="18" charset="0"/>
                <a:ea typeface="SimSun" panose="02010600030101010101" pitchFamily="2" charset="-122"/>
                <a:cs typeface="Times New Roman" pitchFamily="18" charset="0"/>
              </a:rPr>
              <a:t>[1] http://www.ti.com/lit/ds/symlink/ina125.pdf </a:t>
            </a:r>
          </a:p>
          <a:p>
            <a:pPr eaLnBrk="1" hangingPunct="1"/>
            <a:r>
              <a:rPr lang="en-US" sz="3200" dirty="0" smtClean="0">
                <a:solidFill>
                  <a:schemeClr val="tx1"/>
                </a:solidFill>
                <a:latin typeface="Times New Roman" pitchFamily="18" charset="0"/>
                <a:cs typeface="Times New Roman" pitchFamily="18" charset="0"/>
              </a:rPr>
              <a:t>[2] </a:t>
            </a:r>
            <a:r>
              <a:rPr lang="en-US" sz="3200" dirty="0">
                <a:solidFill>
                  <a:schemeClr val="tx1"/>
                </a:solidFill>
                <a:latin typeface="Times New Roman" pitchFamily="18" charset="0"/>
                <a:cs typeface="Times New Roman" pitchFamily="18" charset="0"/>
              </a:rPr>
              <a:t>https://</a:t>
            </a:r>
            <a:r>
              <a:rPr lang="en-US" sz="3200" dirty="0" err="1">
                <a:solidFill>
                  <a:schemeClr val="tx1"/>
                </a:solidFill>
                <a:latin typeface="Times New Roman" pitchFamily="18" charset="0"/>
                <a:cs typeface="Times New Roman" pitchFamily="18" charset="0"/>
              </a:rPr>
              <a:t>www.servocity.com</a:t>
            </a:r>
            <a:r>
              <a:rPr lang="en-US" sz="3200" dirty="0">
                <a:solidFill>
                  <a:schemeClr val="tx1"/>
                </a:solidFill>
                <a:latin typeface="Times New Roman" pitchFamily="18" charset="0"/>
                <a:cs typeface="Times New Roman" pitchFamily="18" charset="0"/>
              </a:rPr>
              <a:t>/html/</a:t>
            </a:r>
            <a:r>
              <a:rPr lang="en-US" sz="3200" dirty="0" smtClean="0">
                <a:solidFill>
                  <a:schemeClr val="tx1"/>
                </a:solidFill>
                <a:latin typeface="Times New Roman" pitchFamily="18" charset="0"/>
                <a:cs typeface="Times New Roman" pitchFamily="18" charset="0"/>
              </a:rPr>
              <a:t>spg805a_standard_rotation.html</a:t>
            </a:r>
          </a:p>
        </p:txBody>
      </p:sp>
      <p:sp>
        <p:nvSpPr>
          <p:cNvPr id="3089" name="Rectangle 30"/>
          <p:cNvSpPr>
            <a:spLocks noChangeArrowheads="1"/>
          </p:cNvSpPr>
          <p:nvPr/>
        </p:nvSpPr>
        <p:spPr bwMode="auto">
          <a:xfrm>
            <a:off x="7398328" y="-131130"/>
            <a:ext cx="18473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4400">
                <a:solidFill>
                  <a:srgbClr val="006300"/>
                </a:solidFill>
                <a:latin typeface="Myriad Pro"/>
                <a:cs typeface="Arial" panose="020B0604020202020204" pitchFamily="34" charset="0"/>
              </a:defRPr>
            </a:lvl1pPr>
            <a:lvl2pPr marL="742950" indent="-285750">
              <a:defRPr sz="4400">
                <a:solidFill>
                  <a:srgbClr val="006300"/>
                </a:solidFill>
                <a:latin typeface="Myriad Pro"/>
                <a:cs typeface="Arial" panose="020B0604020202020204" pitchFamily="34" charset="0"/>
              </a:defRPr>
            </a:lvl2pPr>
            <a:lvl3pPr marL="1143000" indent="-228600">
              <a:defRPr sz="4400">
                <a:solidFill>
                  <a:srgbClr val="006300"/>
                </a:solidFill>
                <a:latin typeface="Myriad Pro"/>
                <a:cs typeface="Arial" panose="020B0604020202020204" pitchFamily="34" charset="0"/>
              </a:defRPr>
            </a:lvl3pPr>
            <a:lvl4pPr marL="1600200" indent="-228600">
              <a:defRPr sz="4400">
                <a:solidFill>
                  <a:srgbClr val="006300"/>
                </a:solidFill>
                <a:latin typeface="Myriad Pro"/>
                <a:cs typeface="Arial" panose="020B0604020202020204" pitchFamily="34" charset="0"/>
              </a:defRPr>
            </a:lvl4pPr>
            <a:lvl5pPr marL="2057400" indent="-228600">
              <a:defRPr sz="4400">
                <a:solidFill>
                  <a:srgbClr val="006300"/>
                </a:solidFill>
                <a:latin typeface="Myriad Pro"/>
                <a:cs typeface="Arial" panose="020B0604020202020204" pitchFamily="34" charset="0"/>
              </a:defRPr>
            </a:lvl5pPr>
            <a:lvl6pPr marL="2514600" indent="-228600"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20000"/>
              </a:spcBef>
              <a:buClr>
                <a:srgbClr val="CC3300"/>
              </a:buClr>
              <a:buSzPct val="75000"/>
              <a:buFont typeface="Wingdings" panose="05000000000000000000" pitchFamily="2" charset="2"/>
              <a:buNone/>
            </a:pPr>
            <a:endParaRPr lang="en-US" sz="3400"/>
          </a:p>
        </p:txBody>
      </p:sp>
      <p:sp>
        <p:nvSpPr>
          <p:cNvPr id="3090" name="Rectangle 42"/>
          <p:cNvSpPr>
            <a:spLocks noChangeArrowheads="1"/>
          </p:cNvSpPr>
          <p:nvPr/>
        </p:nvSpPr>
        <p:spPr bwMode="auto">
          <a:xfrm>
            <a:off x="7398328" y="-307776"/>
            <a:ext cx="18473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4400">
                <a:solidFill>
                  <a:srgbClr val="006300"/>
                </a:solidFill>
                <a:latin typeface="Myriad Pro"/>
                <a:cs typeface="Arial" panose="020B0604020202020204" pitchFamily="34" charset="0"/>
              </a:defRPr>
            </a:lvl1pPr>
            <a:lvl2pPr marL="742950" indent="-285750">
              <a:defRPr sz="4400">
                <a:solidFill>
                  <a:srgbClr val="006300"/>
                </a:solidFill>
                <a:latin typeface="Myriad Pro"/>
                <a:cs typeface="Arial" panose="020B0604020202020204" pitchFamily="34" charset="0"/>
              </a:defRPr>
            </a:lvl2pPr>
            <a:lvl3pPr marL="1143000" indent="-228600">
              <a:defRPr sz="4400">
                <a:solidFill>
                  <a:srgbClr val="006300"/>
                </a:solidFill>
                <a:latin typeface="Myriad Pro"/>
                <a:cs typeface="Arial" panose="020B0604020202020204" pitchFamily="34" charset="0"/>
              </a:defRPr>
            </a:lvl3pPr>
            <a:lvl4pPr marL="1600200" indent="-228600">
              <a:defRPr sz="4400">
                <a:solidFill>
                  <a:srgbClr val="006300"/>
                </a:solidFill>
                <a:latin typeface="Myriad Pro"/>
                <a:cs typeface="Arial" panose="020B0604020202020204" pitchFamily="34" charset="0"/>
              </a:defRPr>
            </a:lvl4pPr>
            <a:lvl5pPr marL="2057400" indent="-228600">
              <a:defRPr sz="4400">
                <a:solidFill>
                  <a:srgbClr val="006300"/>
                </a:solidFill>
                <a:latin typeface="Myriad Pro"/>
                <a:cs typeface="Arial" panose="020B0604020202020204" pitchFamily="34" charset="0"/>
              </a:defRPr>
            </a:lvl5pPr>
            <a:lvl6pPr marL="2514600" indent="-228600"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endParaRPr lang="en-US" sz="3400"/>
          </a:p>
        </p:txBody>
      </p:sp>
      <p:sp>
        <p:nvSpPr>
          <p:cNvPr id="22" name="Text Box 82"/>
          <p:cNvSpPr txBox="1">
            <a:spLocks noChangeArrowheads="1"/>
          </p:cNvSpPr>
          <p:nvPr/>
        </p:nvSpPr>
        <p:spPr bwMode="auto">
          <a:xfrm>
            <a:off x="460664" y="10636985"/>
            <a:ext cx="14855536" cy="766867"/>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sz="3400"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sz="4400" dirty="0" smtClean="0">
                <a:latin typeface="Trajan Pro 3" pitchFamily="18" charset="0"/>
              </a:rPr>
              <a:t>Objective</a:t>
            </a:r>
            <a:endParaRPr lang="en-US" altLang="zh-CN" sz="4400" dirty="0">
              <a:latin typeface="Trajan Pro 3" pitchFamily="18" charset="0"/>
            </a:endParaRPr>
          </a:p>
        </p:txBody>
      </p:sp>
      <p:sp>
        <p:nvSpPr>
          <p:cNvPr id="23" name="Text Box 141"/>
          <p:cNvSpPr txBox="1">
            <a:spLocks noChangeArrowheads="1"/>
          </p:cNvSpPr>
          <p:nvPr/>
        </p:nvSpPr>
        <p:spPr bwMode="auto">
          <a:xfrm>
            <a:off x="533400" y="11932385"/>
            <a:ext cx="145542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179888">
              <a:defRPr sz="4400">
                <a:solidFill>
                  <a:srgbClr val="006300"/>
                </a:solidFill>
                <a:latin typeface="Myriad Pro"/>
                <a:cs typeface="Arial" panose="020B0604020202020204" pitchFamily="34" charset="0"/>
              </a:defRPr>
            </a:lvl1pPr>
            <a:lvl2pPr marL="742950" indent="-285750" defTabSz="4179888">
              <a:defRPr sz="4400">
                <a:solidFill>
                  <a:srgbClr val="006300"/>
                </a:solidFill>
                <a:latin typeface="Myriad Pro"/>
                <a:cs typeface="Arial" panose="020B0604020202020204" pitchFamily="34" charset="0"/>
              </a:defRPr>
            </a:lvl2pPr>
            <a:lvl3pPr marL="1143000" indent="-228600" defTabSz="4179888">
              <a:defRPr sz="4400">
                <a:solidFill>
                  <a:srgbClr val="006300"/>
                </a:solidFill>
                <a:latin typeface="Myriad Pro"/>
                <a:cs typeface="Arial" panose="020B0604020202020204" pitchFamily="34" charset="0"/>
              </a:defRPr>
            </a:lvl3pPr>
            <a:lvl4pPr marL="1600200" indent="-228600" defTabSz="4179888">
              <a:defRPr sz="4400">
                <a:solidFill>
                  <a:srgbClr val="006300"/>
                </a:solidFill>
                <a:latin typeface="Myriad Pro"/>
                <a:cs typeface="Arial" panose="020B0604020202020204" pitchFamily="34" charset="0"/>
              </a:defRPr>
            </a:lvl4pPr>
            <a:lvl5pPr marL="2057400" indent="-228600" defTabSz="4179888">
              <a:defRPr sz="4400">
                <a:solidFill>
                  <a:srgbClr val="006300"/>
                </a:solidFill>
                <a:latin typeface="Myriad Pro"/>
                <a:cs typeface="Arial" panose="020B0604020202020204" pitchFamily="34" charset="0"/>
              </a:defRPr>
            </a:lvl5pPr>
            <a:lvl6pPr marL="25146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6pPr>
            <a:lvl7pPr marL="29718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7pPr>
            <a:lvl8pPr marL="34290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8pPr>
            <a:lvl9pPr marL="3886200" indent="-228600" defTabSz="4179888" eaLnBrk="0" fontAlgn="base" hangingPunct="0">
              <a:spcBef>
                <a:spcPct val="0"/>
              </a:spcBef>
              <a:spcAft>
                <a:spcPct val="0"/>
              </a:spcAft>
              <a:defRPr sz="4400">
                <a:solidFill>
                  <a:srgbClr val="006300"/>
                </a:solidFill>
                <a:latin typeface="Myriad Pro"/>
                <a:cs typeface="Arial" panose="020B0604020202020204" pitchFamily="34" charset="0"/>
              </a:defRPr>
            </a:lvl9pPr>
          </a:lstStyle>
          <a:p>
            <a:pPr eaLnBrk="1" hangingPunct="1">
              <a:spcBef>
                <a:spcPct val="50000"/>
              </a:spcBef>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Design and construct a novel HID for rehabilitation directly aimed at injuries of the wrist during flexion and extension.   </a:t>
            </a:r>
          </a:p>
          <a:p>
            <a:pPr marL="1314450" lvl="1" indent="-571500" eaLnBrk="1" hangingPunct="1">
              <a:spcBef>
                <a:spcPct val="50000"/>
              </a:spcBef>
              <a:buFont typeface="Wingdings" charset="2"/>
              <a:buChar char="q"/>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Implement a microcontroller based system for the control and movement of a motor.</a:t>
            </a:r>
          </a:p>
          <a:p>
            <a:pPr marL="1314450" lvl="1" indent="-571500" eaLnBrk="1" hangingPunct="1">
              <a:spcBef>
                <a:spcPct val="50000"/>
              </a:spcBef>
              <a:buFont typeface="Wingdings" charset="2"/>
              <a:buChar char="q"/>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Utilize a force sensor </a:t>
            </a:r>
            <a:r>
              <a:rPr lang="en-US" altLang="zh-CN" sz="4000" dirty="0" smtClean="0">
                <a:solidFill>
                  <a:schemeClr val="tx1"/>
                </a:solidFill>
                <a:latin typeface="Times New Roman" pitchFamily="18" charset="0"/>
                <a:ea typeface="SimSun" panose="02010600030101010101" pitchFamily="2" charset="-122"/>
                <a:cs typeface="Times New Roman" pitchFamily="18" charset="0"/>
              </a:rPr>
              <a:t>setup </a:t>
            </a:r>
            <a:r>
              <a:rPr lang="en-US" altLang="zh-CN" sz="4000" dirty="0" smtClean="0">
                <a:solidFill>
                  <a:schemeClr val="tx1"/>
                </a:solidFill>
                <a:latin typeface="Times New Roman" pitchFamily="18" charset="0"/>
                <a:ea typeface="SimSun" panose="02010600030101010101" pitchFamily="2" charset="-122"/>
                <a:cs typeface="Times New Roman" pitchFamily="18" charset="0"/>
              </a:rPr>
              <a:t>to measure applied palm pressure.</a:t>
            </a:r>
          </a:p>
          <a:p>
            <a:pPr eaLnBrk="1" hangingPunct="1">
              <a:spcBef>
                <a:spcPct val="50000"/>
              </a:spcBef>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Create a software solution to aim and guide the patient in recovery.</a:t>
            </a:r>
          </a:p>
          <a:p>
            <a:pPr marL="1314450" lvl="1" indent="-571500" eaLnBrk="1" hangingPunct="1">
              <a:spcBef>
                <a:spcPct val="50000"/>
              </a:spcBef>
              <a:buFont typeface="Wingdings" charset="2"/>
              <a:buChar char="q"/>
            </a:pPr>
            <a:r>
              <a:rPr lang="en-US" altLang="zh-CN" sz="4000" dirty="0" smtClean="0">
                <a:solidFill>
                  <a:schemeClr val="tx1"/>
                </a:solidFill>
                <a:latin typeface="Times New Roman" pitchFamily="18" charset="0"/>
                <a:ea typeface="SimSun" panose="02010600030101010101" pitchFamily="2" charset="-122"/>
                <a:cs typeface="Times New Roman" pitchFamily="18" charset="0"/>
              </a:rPr>
              <a:t>Interface the micro-controller</a:t>
            </a:r>
            <a:r>
              <a:rPr lang="en-US" altLang="zh-CN" sz="4000" dirty="0">
                <a:solidFill>
                  <a:schemeClr val="tx1"/>
                </a:solidFill>
                <a:latin typeface="Times New Roman" pitchFamily="18" charset="0"/>
                <a:ea typeface="SimSun" panose="02010600030101010101" pitchFamily="2" charset="-122"/>
                <a:cs typeface="Times New Roman" pitchFamily="18" charset="0"/>
              </a:rPr>
              <a:t> </a:t>
            </a:r>
            <a:r>
              <a:rPr lang="en-US" altLang="zh-CN" sz="4000" dirty="0" smtClean="0">
                <a:solidFill>
                  <a:schemeClr val="tx1"/>
                </a:solidFill>
                <a:latin typeface="Times New Roman" pitchFamily="18" charset="0"/>
                <a:ea typeface="SimSun" panose="02010600030101010101" pitchFamily="2" charset="-122"/>
                <a:cs typeface="Times New Roman" pitchFamily="18" charset="0"/>
              </a:rPr>
              <a:t>with computer to prompt the user to select angle of motion and direct to apply force</a:t>
            </a:r>
            <a:endParaRPr lang="en-US" altLang="zh-CN" sz="4000" dirty="0">
              <a:solidFill>
                <a:schemeClr val="tx1"/>
              </a:solidFill>
              <a:latin typeface="Times New Roman" pitchFamily="18" charset="0"/>
              <a:ea typeface="SimSun" panose="02010600030101010101" pitchFamily="2" charset="-122"/>
              <a:cs typeface="Times New Roman" pitchFamily="18" charset="0"/>
            </a:endParaRPr>
          </a:p>
        </p:txBody>
      </p:sp>
      <p:sp>
        <p:nvSpPr>
          <p:cNvPr id="24" name="Text Box 85"/>
          <p:cNvSpPr txBox="1">
            <a:spLocks noChangeArrowheads="1"/>
          </p:cNvSpPr>
          <p:nvPr/>
        </p:nvSpPr>
        <p:spPr bwMode="auto">
          <a:xfrm>
            <a:off x="15697200" y="17373600"/>
            <a:ext cx="9601200" cy="809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defTabSz="4179888" eaLnBrk="1" hangingPunct="1">
              <a:spcBef>
                <a:spcPct val="50000"/>
              </a:spcBef>
              <a:defRPr sz="4000">
                <a:solidFill>
                  <a:schemeClr val="tx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pPr marL="571500" indent="-571500">
              <a:buFont typeface="Wingdings" panose="05000000000000000000" pitchFamily="2" charset="2"/>
              <a:buChar char="q"/>
            </a:pPr>
            <a:r>
              <a:rPr lang="en-US" dirty="0">
                <a:latin typeface="Times New Roman" pitchFamily="18" charset="0"/>
                <a:cs typeface="Times New Roman" pitchFamily="18" charset="0"/>
              </a:rPr>
              <a:t>C/C++ based </a:t>
            </a:r>
            <a:r>
              <a:rPr lang="en-US" dirty="0" err="1">
                <a:latin typeface="Times New Roman" pitchFamily="18" charset="0"/>
                <a:cs typeface="Times New Roman" pitchFamily="18" charset="0"/>
              </a:rPr>
              <a:t>Arduino</a:t>
            </a:r>
            <a:r>
              <a:rPr lang="en-US" dirty="0">
                <a:latin typeface="Times New Roman" pitchFamily="18" charset="0"/>
                <a:cs typeface="Times New Roman" pitchFamily="18" charset="0"/>
              </a:rPr>
              <a:t> IDE and Python driven user </a:t>
            </a:r>
            <a:r>
              <a:rPr lang="en-US" dirty="0" smtClean="0">
                <a:latin typeface="Times New Roman" pitchFamily="18" charset="0"/>
                <a:cs typeface="Times New Roman" pitchFamily="18" charset="0"/>
              </a:rPr>
              <a:t>interface</a:t>
            </a:r>
          </a:p>
          <a:p>
            <a:pPr marL="571500" indent="-571500">
              <a:buFont typeface="Wingdings" panose="05000000000000000000" pitchFamily="2" charset="2"/>
              <a:buChar char="q"/>
            </a:pPr>
            <a:r>
              <a:rPr lang="en-US" altLang="zh-CN" dirty="0" smtClean="0">
                <a:latin typeface="Times New Roman" pitchFamily="18" charset="0"/>
                <a:cs typeface="Times New Roman" pitchFamily="18" charset="0"/>
              </a:rPr>
              <a:t>User sends servomotor </a:t>
            </a:r>
            <a:r>
              <a:rPr lang="en-US" altLang="zh-CN" dirty="0">
                <a:latin typeface="Times New Roman" pitchFamily="18" charset="0"/>
                <a:cs typeface="Times New Roman" pitchFamily="18" charset="0"/>
              </a:rPr>
              <a:t>pulse width range from 950 to 2150 </a:t>
            </a:r>
            <a:r>
              <a:rPr lang="en-US" dirty="0" err="1" smtClean="0">
                <a:latin typeface="Times New Roman" pitchFamily="18" charset="0"/>
                <a:cs typeface="Times New Roman" pitchFamily="18" charset="0"/>
              </a:rPr>
              <a:t>μs</a:t>
            </a:r>
            <a:r>
              <a:rPr 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to </a:t>
            </a:r>
            <a:r>
              <a:rPr lang="en-US" altLang="zh-CN" dirty="0">
                <a:latin typeface="Times New Roman" pitchFamily="18" charset="0"/>
                <a:cs typeface="Times New Roman" pitchFamily="18" charset="0"/>
              </a:rPr>
              <a:t>limit impractical </a:t>
            </a:r>
            <a:r>
              <a:rPr lang="en-US" altLang="zh-CN" dirty="0" smtClean="0">
                <a:latin typeface="Times New Roman" pitchFamily="18" charset="0"/>
                <a:cs typeface="Times New Roman" pitchFamily="18" charset="0"/>
              </a:rPr>
              <a:t>motion</a:t>
            </a:r>
          </a:p>
          <a:p>
            <a:pPr marL="571500" indent="-571500">
              <a:buFont typeface="Wingdings" panose="05000000000000000000" pitchFamily="2" charset="2"/>
              <a:buChar char="q"/>
            </a:pPr>
            <a:r>
              <a:rPr lang="en-US" altLang="zh-CN" dirty="0" smtClean="0">
                <a:latin typeface="Times New Roman" pitchFamily="18" charset="0"/>
                <a:cs typeface="Times New Roman" pitchFamily="18" charset="0"/>
              </a:rPr>
              <a:t>Python library </a:t>
            </a:r>
            <a:r>
              <a:rPr lang="en-US" altLang="zh-CN" dirty="0" err="1" smtClean="0">
                <a:latin typeface="Times New Roman" pitchFamily="18" charset="0"/>
                <a:cs typeface="Times New Roman" pitchFamily="18" charset="0"/>
              </a:rPr>
              <a:t>pySerial</a:t>
            </a:r>
            <a:r>
              <a:rPr lang="en-US" altLang="zh-CN" dirty="0" smtClean="0">
                <a:latin typeface="Times New Roman" pitchFamily="18" charset="0"/>
                <a:cs typeface="Times New Roman" pitchFamily="18" charset="0"/>
              </a:rPr>
              <a:t> incorporates bidirectional serial port reading/writing</a:t>
            </a:r>
          </a:p>
          <a:p>
            <a:pPr marL="571500" indent="-571500">
              <a:buFont typeface="Wingdings" panose="05000000000000000000" pitchFamily="2" charset="2"/>
              <a:buChar char="q"/>
            </a:pPr>
            <a:r>
              <a:rPr lang="en-US" altLang="zh-CN" dirty="0" smtClean="0">
                <a:latin typeface="Times New Roman" pitchFamily="18" charset="0"/>
                <a:cs typeface="Times New Roman" pitchFamily="18" charset="0"/>
              </a:rPr>
              <a:t>Poll </a:t>
            </a:r>
            <a:r>
              <a:rPr lang="en-US" altLang="zh-CN" dirty="0" err="1" smtClean="0">
                <a:latin typeface="Times New Roman" pitchFamily="18" charset="0"/>
                <a:cs typeface="Times New Roman" pitchFamily="18" charset="0"/>
              </a:rPr>
              <a:t>Arduino</a:t>
            </a:r>
            <a:r>
              <a:rPr lang="en-US" altLang="zh-CN" dirty="0" smtClean="0">
                <a:latin typeface="Times New Roman" pitchFamily="18" charset="0"/>
                <a:cs typeface="Times New Roman" pitchFamily="18" charset="0"/>
              </a:rPr>
              <a:t> serial available between delays to read load sensor values</a:t>
            </a:r>
          </a:p>
          <a:p>
            <a:pPr marL="571500" indent="-571500">
              <a:buFont typeface="Wingdings" panose="05000000000000000000" pitchFamily="2" charset="2"/>
              <a:buChar char="q"/>
            </a:pPr>
            <a:r>
              <a:rPr lang="en-US" altLang="zh-CN" dirty="0" smtClean="0">
                <a:latin typeface="Times New Roman" pitchFamily="18" charset="0"/>
                <a:cs typeface="Times New Roman" pitchFamily="18" charset="0"/>
              </a:rPr>
              <a:t>User may select angle or to measure intensity of force</a:t>
            </a:r>
          </a:p>
        </p:txBody>
      </p:sp>
      <p:sp>
        <p:nvSpPr>
          <p:cNvPr id="25" name="Text Box 85"/>
          <p:cNvSpPr txBox="1">
            <a:spLocks noChangeArrowheads="1"/>
          </p:cNvSpPr>
          <p:nvPr/>
        </p:nvSpPr>
        <p:spPr bwMode="auto">
          <a:xfrm>
            <a:off x="15773400" y="12039600"/>
            <a:ext cx="11537372"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defTabSz="4179888" eaLnBrk="1" hangingPunct="1">
              <a:spcBef>
                <a:spcPct val="50000"/>
              </a:spcBef>
              <a:defRPr sz="4000">
                <a:solidFill>
                  <a:schemeClr val="tx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b="1" dirty="0" smtClean="0">
                <a:latin typeface="Times New Roman" pitchFamily="18" charset="0"/>
                <a:cs typeface="Times New Roman" pitchFamily="18" charset="0"/>
              </a:rPr>
              <a:t>Microcontroller</a:t>
            </a:r>
          </a:p>
          <a:p>
            <a:pPr marL="571500" indent="-571500">
              <a:buFont typeface="Wingdings" charset="2"/>
              <a:buChar char="q"/>
            </a:pPr>
            <a:r>
              <a:rPr lang="en-US" dirty="0" smtClean="0">
                <a:latin typeface="Times New Roman" pitchFamily="18" charset="0"/>
                <a:cs typeface="Times New Roman" pitchFamily="18" charset="0"/>
              </a:rPr>
              <a:t>5V/16 MHz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 with ATmega32U4</a:t>
            </a:r>
          </a:p>
          <a:p>
            <a:pPr marL="571500" indent="-571500">
              <a:buFont typeface="Wingdings" charset="2"/>
              <a:buChar char="q"/>
            </a:pPr>
            <a:r>
              <a:rPr lang="en-US" altLang="zh-CN" dirty="0" smtClean="0">
                <a:latin typeface="Times New Roman" pitchFamily="18" charset="0"/>
                <a:cs typeface="Times New Roman" pitchFamily="18" charset="0"/>
              </a:rPr>
              <a:t>2 analog I/O for reading load sensor values</a:t>
            </a:r>
          </a:p>
          <a:p>
            <a:pPr marL="571500" indent="-571500">
              <a:buFont typeface="Wingdings" charset="2"/>
              <a:buChar char="q"/>
            </a:pPr>
            <a:r>
              <a:rPr lang="en-US" altLang="zh-CN" dirty="0" smtClean="0">
                <a:latin typeface="Times New Roman" pitchFamily="18" charset="0"/>
                <a:cs typeface="Times New Roman" pitchFamily="18" charset="0"/>
              </a:rPr>
              <a:t>PWM capable pin allows for servomotor control</a:t>
            </a:r>
          </a:p>
        </p:txBody>
      </p:sp>
      <p:pic>
        <p:nvPicPr>
          <p:cNvPr id="2051" name="Picture 3"/>
          <p:cNvPicPr>
            <a:picLocks noChangeAspect="1" noChangeArrowheads="1"/>
          </p:cNvPicPr>
          <p:nvPr/>
        </p:nvPicPr>
        <p:blipFill>
          <a:blip r:embed="rId3"/>
          <a:srcRect/>
          <a:stretch>
            <a:fillRect/>
          </a:stretch>
        </p:blipFill>
        <p:spPr bwMode="auto">
          <a:xfrm>
            <a:off x="28422601" y="5105400"/>
            <a:ext cx="4953000" cy="6481704"/>
          </a:xfrm>
          <a:prstGeom prst="rect">
            <a:avLst/>
          </a:prstGeom>
          <a:noFill/>
          <a:ln w="9525">
            <a:noFill/>
            <a:miter lim="800000"/>
            <a:headEnd/>
            <a:tailEnd/>
          </a:ln>
          <a:effectLst/>
        </p:spPr>
      </p:pic>
      <p:sp>
        <p:nvSpPr>
          <p:cNvPr id="27" name="Text Box 10441"/>
          <p:cNvSpPr txBox="1">
            <a:spLocks noChangeArrowheads="1"/>
          </p:cNvSpPr>
          <p:nvPr/>
        </p:nvSpPr>
        <p:spPr bwMode="auto">
          <a:xfrm>
            <a:off x="304800" y="19278600"/>
            <a:ext cx="14706600" cy="769441"/>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dirty="0" smtClean="0">
                <a:latin typeface="Trajan Pro 3" pitchFamily="18" charset="0"/>
              </a:rPr>
              <a:t>Design</a:t>
            </a:r>
            <a:endParaRPr lang="en-US" altLang="zh-CN" dirty="0">
              <a:latin typeface="Trajan Pro 3" pitchFamily="18" charset="0"/>
            </a:endParaRPr>
          </a:p>
        </p:txBody>
      </p:sp>
      <p:sp>
        <p:nvSpPr>
          <p:cNvPr id="29" name="Text Box 85"/>
          <p:cNvSpPr txBox="1">
            <a:spLocks noChangeArrowheads="1"/>
          </p:cNvSpPr>
          <p:nvPr/>
        </p:nvSpPr>
        <p:spPr bwMode="auto">
          <a:xfrm>
            <a:off x="27660600" y="11963400"/>
            <a:ext cx="11658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defTabSz="4179888" eaLnBrk="1" hangingPunct="1">
              <a:spcBef>
                <a:spcPct val="50000"/>
              </a:spcBef>
              <a:defRPr sz="4000">
                <a:solidFill>
                  <a:schemeClr val="tx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b="1" dirty="0" smtClean="0">
                <a:latin typeface="Times New Roman" pitchFamily="18" charset="0"/>
                <a:cs typeface="Times New Roman" pitchFamily="18" charset="0"/>
              </a:rPr>
              <a:t>Half Bridge Force Sensors &amp; Analog Circuit</a:t>
            </a:r>
          </a:p>
          <a:p>
            <a:pPr marL="571500" indent="-571500">
              <a:buFont typeface="Wingdings" charset="2"/>
              <a:buChar char="q"/>
            </a:pPr>
            <a:r>
              <a:rPr lang="en-US" dirty="0" smtClean="0">
                <a:latin typeface="Times New Roman" pitchFamily="18" charset="0"/>
                <a:cs typeface="Times New Roman" pitchFamily="18" charset="0"/>
              </a:rPr>
              <a:t>4 50 kg load sensors</a:t>
            </a:r>
          </a:p>
          <a:p>
            <a:pPr marL="571500" indent="-571500">
              <a:buFont typeface="Wingdings" charset="2"/>
              <a:buChar char="q"/>
            </a:pPr>
            <a:r>
              <a:rPr lang="en-US" dirty="0" smtClean="0">
                <a:latin typeface="Times New Roman" pitchFamily="18" charset="0"/>
                <a:cs typeface="Times New Roman" pitchFamily="18" charset="0"/>
              </a:rPr>
              <a:t>Complete Wheatstone bridge circuit to reduce temperature sensitivity</a:t>
            </a:r>
            <a:endParaRPr lang="en-US" dirty="0">
              <a:latin typeface="Times New Roman" pitchFamily="18" charset="0"/>
              <a:cs typeface="Times New Roman" pitchFamily="18" charset="0"/>
            </a:endParaRPr>
          </a:p>
          <a:p>
            <a:pPr marL="571500" indent="-571500">
              <a:buFont typeface="Wingdings" panose="05000000000000000000" pitchFamily="2" charset="2"/>
              <a:buChar char="q"/>
            </a:pPr>
            <a:r>
              <a:rPr lang="en-US" dirty="0" smtClean="0">
                <a:latin typeface="Times New Roman" pitchFamily="18" charset="0"/>
                <a:cs typeface="Times New Roman" pitchFamily="18" charset="0"/>
              </a:rPr>
              <a:t>2 INA125P amplifier circuits to magnify and allow reading of output </a:t>
            </a:r>
          </a:p>
          <a:p>
            <a:pPr marL="571500" indent="-571500">
              <a:buFont typeface="Wingdings" panose="05000000000000000000" pitchFamily="2" charset="2"/>
              <a:buChar char="q"/>
            </a:pPr>
            <a:r>
              <a:rPr lang="en-US" dirty="0" smtClean="0">
                <a:latin typeface="Times New Roman" pitchFamily="18" charset="0"/>
                <a:cs typeface="Times New Roman" pitchFamily="18" charset="0"/>
              </a:rPr>
              <a:t>Potentiometers as variable resistors create gain</a:t>
            </a:r>
          </a:p>
        </p:txBody>
      </p:sp>
      <p:sp>
        <p:nvSpPr>
          <p:cNvPr id="31" name="TextBox 30"/>
          <p:cNvSpPr txBox="1"/>
          <p:nvPr/>
        </p:nvSpPr>
        <p:spPr>
          <a:xfrm>
            <a:off x="8382000" y="457200"/>
            <a:ext cx="26898600" cy="1015663"/>
          </a:xfrm>
          <a:custGeom>
            <a:avLst/>
            <a:gdLst>
              <a:gd name="connsiteX0" fmla="*/ 0 w 16154400"/>
              <a:gd name="connsiteY0" fmla="*/ 0 h 769441"/>
              <a:gd name="connsiteX1" fmla="*/ 16154400 w 16154400"/>
              <a:gd name="connsiteY1" fmla="*/ 0 h 769441"/>
              <a:gd name="connsiteX2" fmla="*/ 16154400 w 16154400"/>
              <a:gd name="connsiteY2" fmla="*/ 769441 h 769441"/>
              <a:gd name="connsiteX3" fmla="*/ 0 w 16154400"/>
              <a:gd name="connsiteY3" fmla="*/ 769441 h 769441"/>
              <a:gd name="connsiteX4" fmla="*/ 0 w 16154400"/>
              <a:gd name="connsiteY4" fmla="*/ 0 h 769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4400" h="769441">
                <a:moveTo>
                  <a:pt x="0" y="0"/>
                </a:moveTo>
                <a:lnTo>
                  <a:pt x="16154400" y="0"/>
                </a:lnTo>
                <a:lnTo>
                  <a:pt x="16154400" y="769441"/>
                </a:lnTo>
                <a:lnTo>
                  <a:pt x="0" y="769441"/>
                </a:lnTo>
                <a:lnTo>
                  <a:pt x="0" y="0"/>
                </a:lnTo>
                <a:close/>
              </a:path>
            </a:pathLst>
          </a:custGeom>
          <a:noFill/>
        </p:spPr>
        <p:txBody>
          <a:bodyPr wrap="square" rtlCol="0">
            <a:spAutoFit/>
          </a:bodyPr>
          <a:lstStyle/>
          <a:p>
            <a:r>
              <a:rPr lang="en-US" sz="6000" b="1" dirty="0" smtClean="0">
                <a:solidFill>
                  <a:schemeClr val="bg1"/>
                </a:solidFill>
                <a:latin typeface="Bodoni MT" pitchFamily="18" charset="0"/>
                <a:cs typeface="Marion Regular"/>
              </a:rPr>
              <a:t>Human Interface Device for Rehabilitative Action on the </a:t>
            </a:r>
            <a:r>
              <a:rPr lang="en-US" sz="6000" b="1" dirty="0" err="1" smtClean="0">
                <a:solidFill>
                  <a:schemeClr val="bg1"/>
                </a:solidFill>
                <a:latin typeface="Bodoni MT" pitchFamily="18" charset="0"/>
                <a:cs typeface="Marion Regular"/>
              </a:rPr>
              <a:t>Radiocarpal</a:t>
            </a:r>
            <a:r>
              <a:rPr lang="en-US" sz="6000" b="1" dirty="0" smtClean="0">
                <a:solidFill>
                  <a:schemeClr val="bg1"/>
                </a:solidFill>
                <a:latin typeface="Bodoni MT" pitchFamily="18" charset="0"/>
                <a:cs typeface="Marion Regular"/>
              </a:rPr>
              <a:t> Joint</a:t>
            </a:r>
            <a:endParaRPr lang="en-US" sz="6000" b="1" dirty="0">
              <a:solidFill>
                <a:schemeClr val="bg1"/>
              </a:solidFill>
              <a:latin typeface="Bodoni MT" pitchFamily="18" charset="0"/>
              <a:cs typeface="Marion Regular"/>
            </a:endParaRPr>
          </a:p>
        </p:txBody>
      </p:sp>
      <p:sp>
        <p:nvSpPr>
          <p:cNvPr id="2" name="TextBox 1"/>
          <p:cNvSpPr txBox="1"/>
          <p:nvPr/>
        </p:nvSpPr>
        <p:spPr>
          <a:xfrm>
            <a:off x="34823400" y="7391400"/>
            <a:ext cx="3505200" cy="1815882"/>
          </a:xfrm>
          <a:prstGeom prst="rect">
            <a:avLst/>
          </a:prstGeom>
          <a:noFill/>
        </p:spPr>
        <p:txBody>
          <a:bodyPr wrap="square" rtlCol="0">
            <a:spAutoFit/>
          </a:bodyPr>
          <a:lstStyle/>
          <a:p>
            <a:r>
              <a:rPr lang="en-US" sz="2800" dirty="0" smtClean="0">
                <a:solidFill>
                  <a:schemeClr val="tx1"/>
                </a:solidFill>
                <a:latin typeface="Times New Roman" pitchFamily="18" charset="0"/>
                <a:cs typeface="Times New Roman" pitchFamily="18" charset="0"/>
              </a:rPr>
              <a:t>Fig. 2: INA125 and accompanying Wheatstone bridge setup</a:t>
            </a:r>
            <a:endParaRPr lang="en-US" sz="2800" dirty="0">
              <a:solidFill>
                <a:schemeClr val="tx1"/>
              </a:solidFill>
              <a:latin typeface="Times New Roman" pitchFamily="18" charset="0"/>
              <a:cs typeface="Times New Roman" pitchFamily="18" charset="0"/>
            </a:endParaRPr>
          </a:p>
        </p:txBody>
      </p:sp>
      <p:sp>
        <p:nvSpPr>
          <p:cNvPr id="3" name="TextBox 2"/>
          <p:cNvSpPr txBox="1"/>
          <p:nvPr/>
        </p:nvSpPr>
        <p:spPr>
          <a:xfrm>
            <a:off x="609600" y="27813000"/>
            <a:ext cx="8915400" cy="954107"/>
          </a:xfrm>
          <a:prstGeom prst="rect">
            <a:avLst/>
          </a:prstGeom>
          <a:noFill/>
        </p:spPr>
        <p:txBody>
          <a:bodyPr wrap="square" rtlCol="0">
            <a:spAutoFit/>
          </a:bodyPr>
          <a:lstStyle/>
          <a:p>
            <a:r>
              <a:rPr lang="en-US" sz="2800" dirty="0" smtClean="0">
                <a:solidFill>
                  <a:schemeClr val="tx1"/>
                </a:solidFill>
                <a:latin typeface="Times New Roman" pitchFamily="18" charset="0"/>
                <a:cs typeface="Times New Roman" pitchFamily="18" charset="0"/>
              </a:rPr>
              <a:t>Fig 1: Setup demonstrating </a:t>
            </a:r>
            <a:r>
              <a:rPr lang="en-US" sz="2800" dirty="0">
                <a:solidFill>
                  <a:schemeClr val="tx1"/>
                </a:solidFill>
                <a:latin typeface="Times New Roman" pitchFamily="18" charset="0"/>
                <a:cs typeface="Times New Roman" pitchFamily="18" charset="0"/>
              </a:rPr>
              <a:t>w</a:t>
            </a:r>
            <a:r>
              <a:rPr lang="en-US" sz="2800" dirty="0" smtClean="0">
                <a:solidFill>
                  <a:schemeClr val="tx1"/>
                </a:solidFill>
                <a:latin typeface="Times New Roman" pitchFamily="18" charset="0"/>
                <a:cs typeface="Times New Roman" pitchFamily="18" charset="0"/>
              </a:rPr>
              <a:t>ood base chosen to alleviate temperature fluctuations causing load sensor variation</a:t>
            </a:r>
            <a:endParaRPr lang="en-US" sz="2800" dirty="0">
              <a:solidFill>
                <a:schemeClr val="tx1"/>
              </a:solidFill>
              <a:latin typeface="Times New Roman" pitchFamily="18" charset="0"/>
              <a:cs typeface="Times New Roman" pitchFamily="18" charset="0"/>
            </a:endParaRPr>
          </a:p>
        </p:txBody>
      </p:sp>
      <p:sp>
        <p:nvSpPr>
          <p:cNvPr id="30" name="Text Box 10441"/>
          <p:cNvSpPr txBox="1">
            <a:spLocks noChangeArrowheads="1"/>
          </p:cNvSpPr>
          <p:nvPr/>
        </p:nvSpPr>
        <p:spPr bwMode="auto">
          <a:xfrm>
            <a:off x="15621000" y="16154400"/>
            <a:ext cx="11201400" cy="769441"/>
          </a:xfrm>
          <a:prstGeom prst="rect">
            <a:avLst/>
          </a:prstGeom>
          <a:solidFill>
            <a:srgbClr val="CE1034">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defTabSz="4179888" eaLnBrk="1" hangingPunct="1">
              <a:spcBef>
                <a:spcPct val="50000"/>
              </a:spcBef>
              <a:defRPr b="1">
                <a:solidFill>
                  <a:schemeClr val="bg1"/>
                </a:solidFill>
                <a:ea typeface="SimSun" panose="02010600030101010101" pitchFamily="2" charset="-122"/>
              </a:defRPr>
            </a:lvl1pPr>
            <a:lvl2pPr marL="742950" indent="-285750" defTabSz="4179888"/>
            <a:lvl3pPr marL="1143000" indent="-228600" defTabSz="4179888"/>
            <a:lvl4pPr marL="1600200" indent="-228600" defTabSz="4179888"/>
            <a:lvl5pPr marL="2057400" indent="-228600" defTabSz="4179888"/>
            <a:lvl6pPr marL="2514600" indent="-228600" defTabSz="4179888" eaLnBrk="0" fontAlgn="base" hangingPunct="0">
              <a:spcBef>
                <a:spcPct val="0"/>
              </a:spcBef>
              <a:spcAft>
                <a:spcPct val="0"/>
              </a:spcAft>
            </a:lvl6pPr>
            <a:lvl7pPr marL="2971800" indent="-228600" defTabSz="4179888" eaLnBrk="0" fontAlgn="base" hangingPunct="0">
              <a:spcBef>
                <a:spcPct val="0"/>
              </a:spcBef>
              <a:spcAft>
                <a:spcPct val="0"/>
              </a:spcAft>
            </a:lvl7pPr>
            <a:lvl8pPr marL="3429000" indent="-228600" defTabSz="4179888" eaLnBrk="0" fontAlgn="base" hangingPunct="0">
              <a:spcBef>
                <a:spcPct val="0"/>
              </a:spcBef>
              <a:spcAft>
                <a:spcPct val="0"/>
              </a:spcAft>
            </a:lvl8pPr>
            <a:lvl9pPr marL="3886200" indent="-228600" defTabSz="4179888" eaLnBrk="0" fontAlgn="base" hangingPunct="0">
              <a:spcBef>
                <a:spcPct val="0"/>
              </a:spcBef>
              <a:spcAft>
                <a:spcPct val="0"/>
              </a:spcAft>
            </a:lvl9pPr>
          </a:lstStyle>
          <a:p>
            <a:r>
              <a:rPr lang="en-US" altLang="zh-CN" dirty="0" smtClean="0">
                <a:latin typeface="Trajan Pro 3" pitchFamily="18" charset="0"/>
              </a:rPr>
              <a:t>Software</a:t>
            </a:r>
            <a:endParaRPr lang="en-US" altLang="zh-CN" dirty="0">
              <a:latin typeface="Trajan Pro 3" pitchFamily="18" charset="0"/>
            </a:endParaRPr>
          </a:p>
        </p:txBody>
      </p:sp>
      <p:pic>
        <p:nvPicPr>
          <p:cNvPr id="4" name="Picture 3"/>
          <p:cNvPicPr>
            <a:picLocks noChangeAspect="1"/>
          </p:cNvPicPr>
          <p:nvPr/>
        </p:nvPicPr>
        <p:blipFill>
          <a:blip r:embed="rId4"/>
          <a:stretch>
            <a:fillRect/>
          </a:stretch>
        </p:blipFill>
        <p:spPr>
          <a:xfrm>
            <a:off x="36728400" y="0"/>
            <a:ext cx="3124200" cy="3200400"/>
          </a:xfrm>
          <a:prstGeom prst="rect">
            <a:avLst/>
          </a:prstGeom>
        </p:spPr>
      </p:pic>
      <p:pic>
        <p:nvPicPr>
          <p:cNvPr id="5" name="Picture 4"/>
          <p:cNvPicPr>
            <a:picLocks noChangeAspect="1"/>
          </p:cNvPicPr>
          <p:nvPr/>
        </p:nvPicPr>
        <p:blipFill>
          <a:blip r:embed="rId5" cstate="print"/>
          <a:stretch>
            <a:fillRect/>
          </a:stretch>
        </p:blipFill>
        <p:spPr>
          <a:xfrm rot="5400000">
            <a:off x="9111699" y="22587501"/>
            <a:ext cx="6922602" cy="5029200"/>
          </a:xfrm>
          <a:prstGeom prst="rect">
            <a:avLst/>
          </a:prstGeom>
        </p:spPr>
      </p:pic>
      <p:pic>
        <p:nvPicPr>
          <p:cNvPr id="6" name="Picture 5"/>
          <p:cNvPicPr>
            <a:picLocks noChangeAspect="1"/>
          </p:cNvPicPr>
          <p:nvPr/>
        </p:nvPicPr>
        <p:blipFill>
          <a:blip r:embed="rId6"/>
          <a:stretch>
            <a:fillRect/>
          </a:stretch>
        </p:blipFill>
        <p:spPr>
          <a:xfrm>
            <a:off x="533400" y="20955000"/>
            <a:ext cx="9039343" cy="6019800"/>
          </a:xfrm>
          <a:prstGeom prst="rect">
            <a:avLst/>
          </a:prstGeom>
        </p:spPr>
      </p:pic>
      <p:sp>
        <p:nvSpPr>
          <p:cNvPr id="7" name="TextBox 6"/>
          <p:cNvSpPr txBox="1"/>
          <p:nvPr/>
        </p:nvSpPr>
        <p:spPr>
          <a:xfrm>
            <a:off x="10287000" y="20726400"/>
            <a:ext cx="4648200" cy="523220"/>
          </a:xfrm>
          <a:prstGeom prst="rect">
            <a:avLst/>
          </a:prstGeom>
          <a:noFill/>
        </p:spPr>
        <p:txBody>
          <a:bodyPr wrap="square" rtlCol="0">
            <a:spAutoFit/>
          </a:bodyPr>
          <a:lstStyle/>
          <a:p>
            <a:r>
              <a:rPr lang="en-US" sz="2800" dirty="0" smtClean="0">
                <a:solidFill>
                  <a:srgbClr val="000000"/>
                </a:solidFill>
                <a:latin typeface="Times New Roman" pitchFamily="18" charset="0"/>
                <a:cs typeface="Times New Roman" pitchFamily="18" charset="0"/>
              </a:rPr>
              <a:t>Fig. 3: Close-up view of circuit</a:t>
            </a:r>
            <a:endParaRPr lang="en-US" sz="2800" dirty="0">
              <a:solidFill>
                <a:srgbClr val="000000"/>
              </a:solidFill>
              <a:latin typeface="Times New Roman" pitchFamily="18" charset="0"/>
              <a:cs typeface="Times New Roman" pitchFamily="18" charset="0"/>
            </a:endParaRPr>
          </a:p>
        </p:txBody>
      </p:sp>
      <p:pic>
        <p:nvPicPr>
          <p:cNvPr id="8" name="Picture 7"/>
          <p:cNvPicPr>
            <a:picLocks noChangeAspect="1"/>
          </p:cNvPicPr>
          <p:nvPr/>
        </p:nvPicPr>
        <p:blipFill>
          <a:blip r:embed="rId7"/>
          <a:stretch>
            <a:fillRect/>
          </a:stretch>
        </p:blipFill>
        <p:spPr>
          <a:xfrm>
            <a:off x="32994600" y="18059400"/>
            <a:ext cx="6481953" cy="4876800"/>
          </a:xfrm>
          <a:prstGeom prst="rect">
            <a:avLst/>
          </a:prstGeom>
        </p:spPr>
      </p:pic>
      <p:sp>
        <p:nvSpPr>
          <p:cNvPr id="9" name="TextBox 8"/>
          <p:cNvSpPr txBox="1"/>
          <p:nvPr/>
        </p:nvSpPr>
        <p:spPr>
          <a:xfrm>
            <a:off x="33528000" y="23622000"/>
            <a:ext cx="5334000" cy="954107"/>
          </a:xfrm>
          <a:prstGeom prst="rect">
            <a:avLst/>
          </a:prstGeom>
          <a:noFill/>
        </p:spPr>
        <p:txBody>
          <a:bodyPr wrap="square" rtlCol="0">
            <a:spAutoFit/>
          </a:bodyPr>
          <a:lstStyle/>
          <a:p>
            <a:r>
              <a:rPr lang="en-US" sz="2800" dirty="0" smtClean="0">
                <a:solidFill>
                  <a:schemeClr val="tx1"/>
                </a:solidFill>
                <a:latin typeface="Times New Roman"/>
                <a:cs typeface="Times New Roman"/>
              </a:rPr>
              <a:t>Fig.4 : GUI illustrating variable force sensor values</a:t>
            </a:r>
            <a:endParaRPr lang="en-US" sz="2800" dirty="0">
              <a:solidFill>
                <a:schemeClr val="tx1"/>
              </a:solidFill>
              <a:latin typeface="Times New Roman"/>
              <a:cs typeface="Times New Roman"/>
            </a:endParaRPr>
          </a:p>
        </p:txBody>
      </p:sp>
      <p:pic>
        <p:nvPicPr>
          <p:cNvPr id="10" name="Picture 9"/>
          <p:cNvPicPr>
            <a:picLocks noChangeAspect="1"/>
          </p:cNvPicPr>
          <p:nvPr/>
        </p:nvPicPr>
        <p:blipFill>
          <a:blip r:embed="rId8"/>
          <a:stretch>
            <a:fillRect/>
          </a:stretch>
        </p:blipFill>
        <p:spPr>
          <a:xfrm>
            <a:off x="25069800" y="20878800"/>
            <a:ext cx="7124700" cy="5118639"/>
          </a:xfrm>
          <a:prstGeom prst="rect">
            <a:avLst/>
          </a:prstGeom>
        </p:spPr>
      </p:pic>
      <p:sp>
        <p:nvSpPr>
          <p:cNvPr id="11" name="TextBox 10"/>
          <p:cNvSpPr txBox="1"/>
          <p:nvPr/>
        </p:nvSpPr>
        <p:spPr>
          <a:xfrm>
            <a:off x="25755600" y="19583400"/>
            <a:ext cx="5715000" cy="954107"/>
          </a:xfrm>
          <a:prstGeom prst="rect">
            <a:avLst/>
          </a:prstGeom>
          <a:noFill/>
        </p:spPr>
        <p:txBody>
          <a:bodyPr wrap="square" rtlCol="0">
            <a:spAutoFit/>
          </a:bodyPr>
          <a:lstStyle/>
          <a:p>
            <a:r>
              <a:rPr lang="en-US" sz="2800" dirty="0" smtClean="0">
                <a:solidFill>
                  <a:schemeClr val="tx1"/>
                </a:solidFill>
                <a:latin typeface="Times New Roman"/>
                <a:cs typeface="Times New Roman"/>
              </a:rPr>
              <a:t>Fig. 5: Sample of </a:t>
            </a:r>
            <a:r>
              <a:rPr lang="en-US" sz="2800" dirty="0" err="1" smtClean="0">
                <a:solidFill>
                  <a:schemeClr val="tx1"/>
                </a:solidFill>
                <a:latin typeface="Times New Roman"/>
                <a:cs typeface="Times New Roman"/>
              </a:rPr>
              <a:t>Arduino</a:t>
            </a:r>
            <a:r>
              <a:rPr lang="en-US" sz="2800" dirty="0" smtClean="0">
                <a:solidFill>
                  <a:schemeClr val="tx1"/>
                </a:solidFill>
                <a:latin typeface="Times New Roman"/>
                <a:cs typeface="Times New Roman"/>
              </a:rPr>
              <a:t> and Python code</a:t>
            </a:r>
            <a:endParaRPr lang="en-US" sz="2800" dirty="0">
              <a:solidFill>
                <a:schemeClr val="tx1"/>
              </a:solidFill>
              <a:latin typeface="Times New Roman"/>
              <a:cs typeface="Times New Roman"/>
            </a:endParaRP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4998</TotalTime>
  <Words>442</Words>
  <Application>Microsoft Macintosh PowerPoint</Application>
  <PresentationFormat>Custom</PresentationFormat>
  <Paragraphs>43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Breeze</vt:lpstr>
      <vt:lpstr>PowerPoint Presentation</vt:lpstr>
    </vt:vector>
  </TitlesOfParts>
  <Company>ufl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Julie Walters</dc:creator>
  <cp:lastModifiedBy>M</cp:lastModifiedBy>
  <cp:revision>416</cp:revision>
  <dcterms:created xsi:type="dcterms:W3CDTF">2008-03-21T19:45:43Z</dcterms:created>
  <dcterms:modified xsi:type="dcterms:W3CDTF">2014-04-17T20:35:03Z</dcterms:modified>
</cp:coreProperties>
</file>